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B23E86-663E-4837-A934-2C6706B067DC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FFB072-A263-4C94-BC80-594E608E2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latin typeface="Arial Black" panose="020B0A04020102020204" pitchFamily="34" charset="0"/>
              </a:rPr>
              <a:t>Ped</a:t>
            </a:r>
            <a:r>
              <a:rPr lang="en-US" sz="6000" dirty="0" smtClean="0">
                <a:latin typeface="Arial Black" panose="020B0A04020102020204" pitchFamily="34" charset="0"/>
              </a:rPr>
              <a:t>=foot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Quadruped(N)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048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four-footed creature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9218" name="Picture 2" descr="C:\Users\Lyndas\Pictures\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81400"/>
            <a:ext cx="2667000" cy="22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yndas\Pictures\zeb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399"/>
            <a:ext cx="2362200" cy="22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yndas\Pictures\giraf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590800" cy="22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4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TRIPOD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 three-footed stand often used to balance a camera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10242" name="Picture 2" descr="C:\Users\Lyndas\Pictures\c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2051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7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Biped (n)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creature with two feet</a:t>
            </a:r>
          </a:p>
          <a:p>
            <a:pPr indent="0">
              <a:buNone/>
            </a:pPr>
            <a:endParaRPr lang="en-US" sz="3600" dirty="0"/>
          </a:p>
        </p:txBody>
      </p:sp>
      <p:pic>
        <p:nvPicPr>
          <p:cNvPr id="1026" name="Picture 2" descr="C:\Users\Lyndas\Pictures\bi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420932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CENTIPEDE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creature with 100 feet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C:\Users\Lyndas\Pictures\CENTIPE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0935"/>
            <a:ext cx="4495800" cy="24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IMPEDIMENT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Something that stands in one’s way; an obstacle</a:t>
            </a:r>
            <a:endParaRPr lang="en-US" sz="2800" dirty="0"/>
          </a:p>
        </p:txBody>
      </p:sp>
      <p:pic>
        <p:nvPicPr>
          <p:cNvPr id="3074" name="Picture 2" descr="C:\Users\Lyndas\Pictures\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5075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ItP-ZQ55fMbQdNph-TEbBdeGytBdIRmYOVfZvTB4eFtkJwPZN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20" y="3775075"/>
            <a:ext cx="243078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yndas\Pictures\b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8639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MILLIPEDE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creature with 1,000 feet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098" name="Picture 2" descr="C:\Users\Lyndas\Pictures\millip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00200" y="3088176"/>
            <a:ext cx="4343400" cy="25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PEDAL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lever that is moved with one’s foot</a:t>
            </a:r>
          </a:p>
          <a:p>
            <a:endParaRPr lang="en-US" sz="3200" dirty="0"/>
          </a:p>
        </p:txBody>
      </p:sp>
      <p:pic>
        <p:nvPicPr>
          <p:cNvPr id="5122" name="Picture 2" descr="C:\Users\Lyndas\Pictures\b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yndas\Pictures\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67" y="3352800"/>
            <a:ext cx="453740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8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PEDDLER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 person who goes from door to door selling their wares.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6146" name="Picture 2" descr="C:\Users\Lyndas\Pictures\fl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748326" cy="23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yndas\Pictures\pedd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0443"/>
            <a:ext cx="2971800" cy="22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 person who walks across the street on foot.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7170" name="Picture 2" descr="C:\Users\Lyndas\Pictures\bl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4267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yndas\Pictures\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05225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PEDICURE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 foot treatment that could include soaking the feet and polishing the toenails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8194" name="Picture 2" descr="C:\Users\Lyndas\Pictures\so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22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yndas\Pictures\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52800"/>
            <a:ext cx="3328128" cy="22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0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</TotalTime>
  <Words>126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Ped=foot</vt:lpstr>
      <vt:lpstr>Biped (n)</vt:lpstr>
      <vt:lpstr>CENTIPEDE (N)</vt:lpstr>
      <vt:lpstr>IMPEDIMENT (N)</vt:lpstr>
      <vt:lpstr>MILLIPEDE (N)</vt:lpstr>
      <vt:lpstr>PEDAL (N)</vt:lpstr>
      <vt:lpstr>PEDDLER (N)</vt:lpstr>
      <vt:lpstr>Pedestrian (N)</vt:lpstr>
      <vt:lpstr>PEDICURE (N)</vt:lpstr>
      <vt:lpstr>Quadruped(N)</vt:lpstr>
      <vt:lpstr>TRIPOD (N)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Ped=foot</dc:title>
  <dc:creator>Lyndas</dc:creator>
  <cp:lastModifiedBy>Gloria Walton</cp:lastModifiedBy>
  <cp:revision>8</cp:revision>
  <dcterms:created xsi:type="dcterms:W3CDTF">2014-08-17T19:21:51Z</dcterms:created>
  <dcterms:modified xsi:type="dcterms:W3CDTF">2014-08-18T11:27:19Z</dcterms:modified>
</cp:coreProperties>
</file>