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324" autoAdjust="0"/>
  </p:normalViewPr>
  <p:slideViewPr>
    <p:cSldViewPr>
      <p:cViewPr varScale="1">
        <p:scale>
          <a:sx n="64" d="100"/>
          <a:sy n="64" d="100"/>
        </p:scale>
        <p:origin x="-7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860798-1926-47FA-BD26-C3A9AA8055EC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779CF-A8AC-4FA4-8F91-13B88EACF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708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779CF-A8AC-4FA4-8F91-13B88EACF1F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775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888EC3F-038D-441F-874F-3A69881065B8}" type="datetimeFigureOut">
              <a:rPr lang="en-US" smtClean="0"/>
              <a:t>9/6/16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370DDE1-3D7E-4FFE-9367-BE3DFBDD23E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Man, </a:t>
            </a:r>
            <a:r>
              <a:rPr lang="en-US" b="1" dirty="0" err="1">
                <a:solidFill>
                  <a:srgbClr val="FF0000"/>
                </a:solidFill>
              </a:rPr>
              <a:t>manu</a:t>
            </a:r>
            <a:r>
              <a:rPr lang="en-US" b="1" dirty="0">
                <a:solidFill>
                  <a:srgbClr val="FF0000"/>
                </a:solidFill>
              </a:rPr>
              <a:t>=hand</a:t>
            </a:r>
            <a:r>
              <a:rPr lang="en-US" dirty="0">
                <a:solidFill>
                  <a:srgbClr val="FF0000"/>
                </a:solidFill>
              </a:rPr>
              <a:t/>
            </a:r>
            <a:br>
              <a:rPr lang="en-US" dirty="0">
                <a:solidFill>
                  <a:srgbClr val="FF0000"/>
                </a:solidFill>
              </a:rPr>
            </a:b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1026" name="Picture 2" descr="C:\Users\Lyndas\Pictures\hands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393" y="1861622"/>
            <a:ext cx="5632807" cy="370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66149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817582"/>
            <a:ext cx="7696199" cy="1773218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</a:t>
            </a:r>
            <a:r>
              <a:rPr lang="en-US" b="1" dirty="0"/>
              <a:t>ufacture (v)</a:t>
            </a:r>
            <a:r>
              <a:rPr lang="en-US" dirty="0"/>
              <a:t/>
            </a:r>
            <a:br>
              <a:rPr lang="en-US" dirty="0"/>
            </a:br>
            <a:r>
              <a:rPr lang="en-US" sz="3100" b="1" dirty="0"/>
              <a:t>To make by </a:t>
            </a:r>
            <a:r>
              <a:rPr lang="en-US" sz="3100" b="1" dirty="0">
                <a:solidFill>
                  <a:srgbClr val="FF0000"/>
                </a:solidFill>
              </a:rPr>
              <a:t>hand</a:t>
            </a:r>
            <a:r>
              <a:rPr lang="en-US" sz="3100" b="1" dirty="0"/>
              <a:t> or machine; to change raw material into a new product</a:t>
            </a:r>
            <a:endParaRPr lang="en-US" sz="3600" dirty="0"/>
          </a:p>
        </p:txBody>
      </p:sp>
      <p:pic>
        <p:nvPicPr>
          <p:cNvPr id="10242" name="Picture 2" descr="C:\Users\Lyndas\Pictures\manufacture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2667000"/>
            <a:ext cx="367393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Lyndas\Pictures\cut tree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1" y="2743200"/>
            <a:ext cx="2825762" cy="193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Lyndas\Pictures\pap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724400"/>
            <a:ext cx="2825762" cy="2054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87925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7210777" cy="17732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</a:t>
            </a:r>
            <a:r>
              <a:rPr lang="en-US" b="1" dirty="0"/>
              <a:t>uscript (n)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>A </a:t>
            </a:r>
            <a:r>
              <a:rPr lang="en-US" b="1" dirty="0">
                <a:solidFill>
                  <a:srgbClr val="FF0000"/>
                </a:solidFill>
              </a:rPr>
              <a:t>hand</a:t>
            </a:r>
            <a:r>
              <a:rPr lang="en-US" b="1" dirty="0"/>
              <a:t>written or typed piece of writing such as a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pic>
        <p:nvPicPr>
          <p:cNvPr id="11266" name="Picture 2" descr="C:\Users\Lyndas\Pictures\manuscri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667000"/>
            <a:ext cx="4267200" cy="36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Lyndas\Pictures\hunger game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667000"/>
            <a:ext cx="3505200" cy="3605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34335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993469" cy="182880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</a:t>
            </a:r>
            <a:r>
              <a:rPr lang="en-US" b="1" dirty="0">
                <a:solidFill>
                  <a:srgbClr val="FF0000"/>
                </a:solidFill>
              </a:rPr>
              <a:t>man</a:t>
            </a:r>
            <a:r>
              <a:rPr lang="en-US" b="1" dirty="0"/>
              <a:t>cipate (v)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to set free; to lend a </a:t>
            </a:r>
            <a:r>
              <a:rPr lang="en-US" sz="3600" b="1" dirty="0">
                <a:solidFill>
                  <a:srgbClr val="FF0000"/>
                </a:solidFill>
              </a:rPr>
              <a:t>hand</a:t>
            </a:r>
            <a:r>
              <a:rPr lang="en-US" sz="3600" b="1" dirty="0"/>
              <a:t> in freeing someone</a:t>
            </a:r>
            <a:endParaRPr lang="en-US" sz="3600" dirty="0"/>
          </a:p>
        </p:txBody>
      </p:sp>
      <p:pic>
        <p:nvPicPr>
          <p:cNvPr id="2050" name="Picture 2" descr="C:\Users\Lyndas\Pictures\emancipate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048000"/>
            <a:ext cx="425078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Lyndas\Pictures\handcuff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713514" y="3048000"/>
            <a:ext cx="3984699" cy="3323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4119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</a:t>
            </a:r>
            <a:r>
              <a:rPr lang="en-US" b="1" dirty="0"/>
              <a:t>acles (n)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>
                <a:solidFill>
                  <a:srgbClr val="FF0000"/>
                </a:solidFill>
              </a:rPr>
              <a:t>hand</a:t>
            </a:r>
            <a:r>
              <a:rPr lang="en-US" b="1" dirty="0"/>
              <a:t>cuffs</a:t>
            </a:r>
            <a:endParaRPr lang="en-US" dirty="0"/>
          </a:p>
        </p:txBody>
      </p:sp>
      <p:pic>
        <p:nvPicPr>
          <p:cNvPr id="3075" name="Picture 3" descr="C:\Users\Lyndas\Pictures\handcuff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399" y="2098648"/>
            <a:ext cx="4652613" cy="3692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4826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</a:t>
            </a:r>
            <a:r>
              <a:rPr lang="en-US" b="1" dirty="0"/>
              <a:t>ager (n)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A person who has the upper </a:t>
            </a:r>
            <a:r>
              <a:rPr lang="en-US" sz="3600" b="1" dirty="0">
                <a:solidFill>
                  <a:srgbClr val="FF0000"/>
                </a:solidFill>
              </a:rPr>
              <a:t>hand</a:t>
            </a:r>
            <a:r>
              <a:rPr lang="en-US" sz="3600" b="1" dirty="0"/>
              <a:t>; in charge</a:t>
            </a:r>
            <a:endParaRPr lang="en-US" sz="3600" dirty="0"/>
          </a:p>
        </p:txBody>
      </p:sp>
      <p:pic>
        <p:nvPicPr>
          <p:cNvPr id="4098" name="Picture 2" descr="C:\Users\Lyndas\Pictures\manager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667000"/>
            <a:ext cx="4114800" cy="364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19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1" y="817582"/>
            <a:ext cx="6993468" cy="13922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</a:t>
            </a:r>
            <a:r>
              <a:rPr lang="en-US" b="1" dirty="0"/>
              <a:t>date (n)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An order or command placed in one’s </a:t>
            </a:r>
            <a:r>
              <a:rPr lang="en-US" sz="3600" b="1" dirty="0">
                <a:solidFill>
                  <a:srgbClr val="FF0000"/>
                </a:solidFill>
              </a:rPr>
              <a:t>hand</a:t>
            </a:r>
            <a:r>
              <a:rPr lang="en-US" sz="3600" b="1" dirty="0"/>
              <a:t>s</a:t>
            </a:r>
            <a:endParaRPr lang="en-US" sz="3600" dirty="0"/>
          </a:p>
        </p:txBody>
      </p:sp>
      <p:pic>
        <p:nvPicPr>
          <p:cNvPr id="5122" name="Picture 2" descr="C:\Users\Lyndas\Pictures\manda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234" y="2387790"/>
            <a:ext cx="5453766" cy="4085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1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817582"/>
            <a:ext cx="6858000" cy="16208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</a:t>
            </a:r>
            <a:r>
              <a:rPr lang="en-US" b="1" dirty="0"/>
              <a:t>euver (v)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To </a:t>
            </a:r>
            <a:r>
              <a:rPr lang="en-US" sz="3600" b="1" dirty="0">
                <a:solidFill>
                  <a:srgbClr val="FF0000"/>
                </a:solidFill>
              </a:rPr>
              <a:t>hand</a:t>
            </a:r>
            <a:r>
              <a:rPr lang="en-US" sz="3600" b="1" dirty="0"/>
              <a:t>ily or skillfully go around something</a:t>
            </a:r>
            <a:endParaRPr lang="en-US" sz="3600" dirty="0"/>
          </a:p>
        </p:txBody>
      </p:sp>
      <p:pic>
        <p:nvPicPr>
          <p:cNvPr id="6146" name="Picture 2" descr="C:\Users\Lyndas\Pictures\manuever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1" y="3810000"/>
            <a:ext cx="35814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Lyndas\Pictures\mo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0463" y="3810000"/>
            <a:ext cx="269039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Lyndas\Pictures\heimlich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3200" y="2819399"/>
            <a:ext cx="3048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3071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620818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</a:t>
            </a:r>
            <a:r>
              <a:rPr lang="en-US" b="1" dirty="0"/>
              <a:t>icure (n)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A treatment for </a:t>
            </a:r>
            <a:r>
              <a:rPr lang="en-US" sz="3600" b="1" dirty="0">
                <a:solidFill>
                  <a:srgbClr val="FF0000"/>
                </a:solidFill>
              </a:rPr>
              <a:t>hand</a:t>
            </a:r>
            <a:r>
              <a:rPr lang="en-US" sz="3600" b="1" dirty="0"/>
              <a:t>s and nails</a:t>
            </a:r>
            <a:endParaRPr lang="en-US" sz="3600" dirty="0"/>
          </a:p>
        </p:txBody>
      </p:sp>
      <p:pic>
        <p:nvPicPr>
          <p:cNvPr id="7170" name="Picture 2" descr="C:\Users\Lyndas\Pictures\fingernails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590800"/>
            <a:ext cx="6516448" cy="372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59991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</a:t>
            </a:r>
            <a:r>
              <a:rPr lang="en-US" b="1" dirty="0"/>
              <a:t>ipulate (v)</a:t>
            </a:r>
            <a:r>
              <a:rPr lang="en-US" dirty="0"/>
              <a:t/>
            </a:r>
            <a:br>
              <a:rPr lang="en-US" dirty="0"/>
            </a:br>
            <a:r>
              <a:rPr lang="en-US" sz="4000" b="1" dirty="0"/>
              <a:t>To skillfully operate by </a:t>
            </a:r>
            <a:r>
              <a:rPr lang="en-US" sz="4000" b="1" dirty="0">
                <a:solidFill>
                  <a:srgbClr val="FF0000"/>
                </a:solidFill>
              </a:rPr>
              <a:t>hand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8194" name="Picture 2" descr="C:\Users\Lyndas\Pictures\manipulat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02" y="2895600"/>
            <a:ext cx="2081398" cy="3382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Lyndas\Pictures\puppe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642980"/>
            <a:ext cx="5410200" cy="358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7833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Man</a:t>
            </a:r>
            <a:r>
              <a:rPr lang="en-US" b="1" dirty="0"/>
              <a:t>ual (n)</a:t>
            </a:r>
            <a:r>
              <a:rPr lang="en-US" dirty="0"/>
              <a:t/>
            </a:r>
            <a:br>
              <a:rPr lang="en-US" dirty="0"/>
            </a:br>
            <a:r>
              <a:rPr lang="en-US" sz="3600" b="1" dirty="0"/>
              <a:t>A </a:t>
            </a:r>
            <a:r>
              <a:rPr lang="en-US" sz="3600" b="1" dirty="0">
                <a:solidFill>
                  <a:srgbClr val="FF0000"/>
                </a:solidFill>
              </a:rPr>
              <a:t>hand</a:t>
            </a:r>
            <a:r>
              <a:rPr lang="en-US" sz="3600" b="1" dirty="0"/>
              <a:t>book; a book of directions</a:t>
            </a:r>
            <a:endParaRPr lang="en-US" sz="3600" dirty="0"/>
          </a:p>
        </p:txBody>
      </p:sp>
      <p:pic>
        <p:nvPicPr>
          <p:cNvPr id="9219" name="Picture 3" descr="C:\Users\Lyndas\Pictures\drivers manu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3657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230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124</TotalTime>
  <Words>46</Words>
  <Application>Microsoft Macintosh PowerPoint</Application>
  <PresentationFormat>On-screen Show (4:3)</PresentationFormat>
  <Paragraphs>12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Pushpin</vt:lpstr>
      <vt:lpstr>Man, manu=hand </vt:lpstr>
      <vt:lpstr>Emancipate (v) to set free; to lend a hand in freeing someone</vt:lpstr>
      <vt:lpstr>Manacles (n) handcuffs</vt:lpstr>
      <vt:lpstr>Manager (n) A person who has the upper hand; in charge</vt:lpstr>
      <vt:lpstr>Mandate (n) An order or command placed in one’s hands</vt:lpstr>
      <vt:lpstr>Maneuver (v) To handily or skillfully go around something</vt:lpstr>
      <vt:lpstr>Manicure (n) A treatment for hands and nails</vt:lpstr>
      <vt:lpstr>Manipulate (v) To skillfully operate by hand</vt:lpstr>
      <vt:lpstr>Manual (n) A handbook; a book of directions</vt:lpstr>
      <vt:lpstr>Manufacture (v) To make by hand or machine; to change raw material into a new product</vt:lpstr>
      <vt:lpstr>Manuscript (n) A handwritten or typed piece of writing such as a book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Man, manu=hand</dc:title>
  <dc:creator>Lyndas</dc:creator>
  <cp:lastModifiedBy>Gloria Walton</cp:lastModifiedBy>
  <cp:revision>6</cp:revision>
  <dcterms:created xsi:type="dcterms:W3CDTF">2014-08-24T20:36:12Z</dcterms:created>
  <dcterms:modified xsi:type="dcterms:W3CDTF">2016-09-06T12:14:10Z</dcterms:modified>
</cp:coreProperties>
</file>