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9B9CE89-D12C-1B41-9F06-650E03D2741D}" type="datetimeFigureOut">
              <a:rPr lang="en-US" smtClean="0"/>
              <a:t>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D4DE621-568B-8040-9EC9-0FA6D93E5F3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s</a:t>
            </a:r>
            <a:r>
              <a:rPr lang="en-US" sz="4800" b="1" dirty="0" smtClean="0"/>
              <a:t>ect</a:t>
            </a:r>
          </a:p>
          <a:p>
            <a:r>
              <a:rPr lang="en-US" sz="4000" i="1" dirty="0" smtClean="0"/>
              <a:t>To cut or to separate</a:t>
            </a:r>
            <a:endParaRPr lang="en-US" sz="4000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Greek and Latin root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8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trisect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 cut into three separate pieces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2448278"/>
            <a:ext cx="3378200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518378"/>
            <a:ext cx="7620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6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vivisection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Surgery on living animals; medical research that involves cutting into living animals to study organs, tissues, or diseases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902" y="3810000"/>
            <a:ext cx="2912441" cy="19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4329465"/>
            <a:ext cx="2149123" cy="23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bisect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To cut into two pieces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89" y="2957689"/>
            <a:ext cx="3352800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755" y="2957689"/>
            <a:ext cx="26416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7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dissect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cut apart for the purpose of investigation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6" y="3007078"/>
            <a:ext cx="350520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111" y="3007078"/>
            <a:ext cx="3543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insect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4822" y="1600200"/>
            <a:ext cx="7924800" cy="4114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 class of small arthropod animals that has three separate sections to their bodies:  head, thorax, abdomen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74155"/>
            <a:ext cx="34036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3423355"/>
            <a:ext cx="3340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intersection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point at which two lines or roads meet and cut across each other</a:t>
            </a:r>
            <a:endParaRPr lang="en-US" sz="4000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6" y="3021953"/>
            <a:ext cx="3965222" cy="2693047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17" y="3021953"/>
            <a:ext cx="4080483" cy="259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6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 separate part of something</a:t>
            </a:r>
            <a:endParaRPr lang="en-US" sz="4800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66" y="3361972"/>
            <a:ext cx="2746543" cy="2070806"/>
          </a:xfrm>
          <a:prstGeom prst="rect">
            <a:avLst/>
          </a:prstGeom>
        </p:spPr>
      </p:pic>
      <p:pic>
        <p:nvPicPr>
          <p:cNvPr id="5" name="Picture 4" descr="18e0518ed5183cd531f908f11031e176c4461b9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695" y="2892778"/>
            <a:ext cx="507970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sectional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 couch that is made up of separate pieces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4" y="3132532"/>
            <a:ext cx="5084234" cy="25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5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sector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separate part of society, group, or area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10" y="2979398"/>
            <a:ext cx="3831167" cy="2907758"/>
          </a:xfrm>
          <a:prstGeom prst="rect">
            <a:avLst/>
          </a:prstGeo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6" y="3403600"/>
            <a:ext cx="35052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3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transect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to cut across something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23" y="2764367"/>
            <a:ext cx="32385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678" y="2764367"/>
            <a:ext cx="31242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9841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34</TotalTime>
  <Words>123</Words>
  <Application>Microsoft Macintosh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Horizon</vt:lpstr>
      <vt:lpstr>Greek and Latin root words</vt:lpstr>
      <vt:lpstr>bisect</vt:lpstr>
      <vt:lpstr>dissect</vt:lpstr>
      <vt:lpstr>insect</vt:lpstr>
      <vt:lpstr>intersection</vt:lpstr>
      <vt:lpstr>section</vt:lpstr>
      <vt:lpstr>sectional</vt:lpstr>
      <vt:lpstr>sector</vt:lpstr>
      <vt:lpstr>transect</vt:lpstr>
      <vt:lpstr>trisect</vt:lpstr>
      <vt:lpstr>vivisection</vt:lpstr>
    </vt:vector>
  </TitlesOfParts>
  <Company>buford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and Latin root words</dc:title>
  <dc:creator>Gloria Walton</dc:creator>
  <cp:lastModifiedBy>Gloria Walton</cp:lastModifiedBy>
  <cp:revision>2</cp:revision>
  <cp:lastPrinted>2014-10-20T11:13:54Z</cp:lastPrinted>
  <dcterms:created xsi:type="dcterms:W3CDTF">2014-10-20T11:11:08Z</dcterms:created>
  <dcterms:modified xsi:type="dcterms:W3CDTF">2015-01-30T17:12:30Z</dcterms:modified>
</cp:coreProperties>
</file>