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9B9CE89-D12C-1B41-9F06-650E03D2741D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Port</a:t>
            </a:r>
            <a:endParaRPr lang="en-US" sz="4800" b="1" dirty="0" smtClean="0"/>
          </a:p>
          <a:p>
            <a:r>
              <a:rPr lang="en-US" sz="4000" i="1" dirty="0" smtClean="0"/>
              <a:t>carry</a:t>
            </a:r>
            <a:endParaRPr lang="en-US" sz="4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and Latin root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8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transport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</a:t>
            </a:r>
            <a:r>
              <a:rPr lang="en-US" sz="4800" b="1" i="1" dirty="0" smtClean="0">
                <a:solidFill>
                  <a:srgbClr val="DC9E1F"/>
                </a:solidFill>
              </a:rPr>
              <a:t>carry</a:t>
            </a:r>
            <a:r>
              <a:rPr lang="en-US" sz="4800" dirty="0" smtClean="0"/>
              <a:t> something from one place to another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1" y="3029655"/>
            <a:ext cx="33020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34" y="34226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support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</a:t>
            </a:r>
            <a:r>
              <a:rPr lang="en-US" sz="4400" b="1" i="1" dirty="0" smtClean="0">
                <a:solidFill>
                  <a:srgbClr val="DC9E1F"/>
                </a:solidFill>
              </a:rPr>
              <a:t>carr</a:t>
            </a:r>
            <a:r>
              <a:rPr lang="en-US" sz="4400" dirty="0" smtClean="0">
                <a:solidFill>
                  <a:srgbClr val="DC9E1F"/>
                </a:solidFill>
              </a:rPr>
              <a:t>y</a:t>
            </a:r>
            <a:r>
              <a:rPr lang="en-US" sz="4400" dirty="0" smtClean="0"/>
              <a:t> the weight of something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80734"/>
            <a:ext cx="23114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41630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</a:t>
            </a:r>
            <a:r>
              <a:rPr lang="en-US" sz="4800" b="1" i="1" dirty="0" smtClean="0">
                <a:solidFill>
                  <a:srgbClr val="DC9E1F"/>
                </a:solidFill>
              </a:rPr>
              <a:t>carry</a:t>
            </a:r>
            <a:r>
              <a:rPr lang="en-US" sz="4800" dirty="0" smtClean="0"/>
              <a:t> or send away from a country; to banish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44" y="2730500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</a:t>
            </a:r>
            <a:r>
              <a:rPr lang="en-US" sz="4000" b="1" i="1" dirty="0" smtClean="0">
                <a:solidFill>
                  <a:srgbClr val="DC9E1F"/>
                </a:solidFill>
              </a:rPr>
              <a:t>carry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out of </a:t>
            </a:r>
            <a:r>
              <a:rPr lang="en-US" sz="4000" dirty="0" smtClean="0"/>
              <a:t>the country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45" y="2727677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065" y="2727677"/>
            <a:ext cx="3850867" cy="25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import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4822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To </a:t>
            </a:r>
            <a:r>
              <a:rPr lang="en-US" sz="3600" b="1" i="1" dirty="0" smtClean="0">
                <a:solidFill>
                  <a:srgbClr val="DC9E1F"/>
                </a:solidFill>
              </a:rPr>
              <a:t>carry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into</a:t>
            </a:r>
            <a:r>
              <a:rPr lang="en-US" sz="3600" dirty="0" smtClean="0"/>
              <a:t> the country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10" y="2709763"/>
            <a:ext cx="4532489" cy="30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portable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Capable of being easily </a:t>
            </a:r>
            <a:r>
              <a:rPr lang="en-US" sz="4000" b="1" i="1" dirty="0" smtClean="0">
                <a:solidFill>
                  <a:srgbClr val="DC9E1F"/>
                </a:solidFill>
              </a:rPr>
              <a:t>carried</a:t>
            </a:r>
            <a:endParaRPr lang="en-US" sz="4000" b="1" i="1" dirty="0">
              <a:solidFill>
                <a:srgbClr val="DC9E1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44" y="2729089"/>
            <a:ext cx="3098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56" y="2988734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portage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route over which boats and supplies are </a:t>
            </a:r>
            <a:r>
              <a:rPr lang="en-US" sz="4000" b="1" i="1" dirty="0" smtClean="0">
                <a:solidFill>
                  <a:srgbClr val="DC9E1F"/>
                </a:solidFill>
              </a:rPr>
              <a:t>carried</a:t>
            </a:r>
            <a:r>
              <a:rPr lang="en-US" sz="4000" dirty="0" smtClean="0"/>
              <a:t> from one lake or river to another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24111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89" y="3111500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porter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</a:t>
            </a:r>
            <a:r>
              <a:rPr lang="en-US" sz="4400" dirty="0" smtClean="0"/>
              <a:t>n attendant who </a:t>
            </a:r>
            <a:r>
              <a:rPr lang="en-US" sz="4400" dirty="0" smtClean="0">
                <a:solidFill>
                  <a:srgbClr val="DC9E1F"/>
                </a:solidFill>
              </a:rPr>
              <a:t>carries</a:t>
            </a:r>
            <a:r>
              <a:rPr lang="en-US" sz="4400" dirty="0" smtClean="0"/>
              <a:t> travelers’ luggage for them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181350"/>
            <a:ext cx="3429000" cy="237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813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portfolio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</a:t>
            </a:r>
            <a:r>
              <a:rPr lang="en-US" sz="5400" dirty="0" smtClean="0"/>
              <a:t>case for </a:t>
            </a:r>
            <a:r>
              <a:rPr lang="en-US" sz="5400" b="1" i="1" dirty="0" smtClean="0">
                <a:solidFill>
                  <a:srgbClr val="DC9E1F"/>
                </a:solidFill>
              </a:rPr>
              <a:t>carrying</a:t>
            </a:r>
            <a:r>
              <a:rPr lang="en-US" sz="5400" dirty="0" smtClean="0"/>
              <a:t> loose papers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52487">
            <a:off x="-46567" y="3852333"/>
            <a:ext cx="37211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994" y="2576688"/>
            <a:ext cx="3721100" cy="218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4704">
            <a:off x="4196644" y="4213053"/>
            <a:ext cx="33782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report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collection of writing that </a:t>
            </a:r>
            <a:r>
              <a:rPr lang="en-US" sz="4400" b="1" i="1" dirty="0" smtClean="0">
                <a:solidFill>
                  <a:schemeClr val="tx2"/>
                </a:solidFill>
              </a:rPr>
              <a:t>carries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smtClean="0"/>
              <a:t>information to be shared again with someone new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898194"/>
            <a:ext cx="2400300" cy="339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22" y="3257550"/>
            <a:ext cx="2184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841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65</TotalTime>
  <Words>104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Greek and Latin root words</vt:lpstr>
      <vt:lpstr>deport</vt:lpstr>
      <vt:lpstr>export</vt:lpstr>
      <vt:lpstr>import</vt:lpstr>
      <vt:lpstr>portable</vt:lpstr>
      <vt:lpstr>portage</vt:lpstr>
      <vt:lpstr>porter</vt:lpstr>
      <vt:lpstr>portfolio</vt:lpstr>
      <vt:lpstr>report</vt:lpstr>
      <vt:lpstr>transport</vt:lpstr>
      <vt:lpstr>support</vt:lpstr>
    </vt:vector>
  </TitlesOfParts>
  <Company>buford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 words</dc:title>
  <dc:creator>Gloria Walton</dc:creator>
  <cp:lastModifiedBy>Gloria Walton</cp:lastModifiedBy>
  <cp:revision>5</cp:revision>
  <cp:lastPrinted>2014-10-20T11:13:54Z</cp:lastPrinted>
  <dcterms:created xsi:type="dcterms:W3CDTF">2014-10-20T11:11:08Z</dcterms:created>
  <dcterms:modified xsi:type="dcterms:W3CDTF">2014-12-01T12:41:12Z</dcterms:modified>
</cp:coreProperties>
</file>