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FA885E-6DC0-4FEE-8124-69C884BB922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B8833F-FCEE-444C-A38B-BF528F7DD1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8610600" cy="484632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we saw paper towns at the theater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after we read the book in class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13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justification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noun</a:t>
            </a:r>
          </a:p>
          <a:p>
            <a:r>
              <a:rPr lang="en-US" sz="3600" dirty="0" smtClean="0"/>
              <a:t>The fact that is said to prove that something is true or right</a:t>
            </a:r>
            <a:endParaRPr lang="en-US" sz="3600" dirty="0"/>
          </a:p>
        </p:txBody>
      </p:sp>
      <p:pic>
        <p:nvPicPr>
          <p:cNvPr id="5123" name="Picture 3" descr="https://encrypted-tbn1.gstatic.com/images?q=tbn:ANd9GcTfLR6l1y648qCj5srZ706wilmjbDx8KRF-7beMsShII1yd5c8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75580"/>
            <a:ext cx="4495800" cy="3182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justify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Verb</a:t>
            </a:r>
          </a:p>
          <a:p>
            <a:r>
              <a:rPr lang="en-US" sz="3600" dirty="0" smtClean="0"/>
              <a:t>To prove; to offer</a:t>
            </a:r>
          </a:p>
          <a:p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pic>
        <p:nvPicPr>
          <p:cNvPr id="4098" name="Picture 2" descr="https://encrypted-tbn2.gstatic.com/images?q=tbn:ANd9GcTC3iQfL00-Gz2SFH5-eZ2CFsfNjN6K0L1QQzGmRkNIM1WPm3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14675"/>
            <a:ext cx="3800475" cy="3743325"/>
          </a:xfrm>
          <a:prstGeom prst="rect">
            <a:avLst/>
          </a:prstGeom>
          <a:noFill/>
        </p:spPr>
      </p:pic>
      <p:pic>
        <p:nvPicPr>
          <p:cNvPr id="4100" name="Picture 4" descr="http://i43.tower.com/images/mm111647645/mistakes-were-made-why-we-justify-foolish-beliefs-carol-tavris-paperback-cover-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2968256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perjury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Verb</a:t>
            </a:r>
          </a:p>
          <a:p>
            <a:r>
              <a:rPr lang="en-US" sz="3200" dirty="0" smtClean="0"/>
              <a:t>To break the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law</a:t>
            </a:r>
            <a:r>
              <a:rPr lang="en-US" sz="3200" dirty="0" smtClean="0"/>
              <a:t> by </a:t>
            </a:r>
          </a:p>
          <a:p>
            <a:pPr>
              <a:buNone/>
            </a:pPr>
            <a:r>
              <a:rPr lang="en-US" sz="3200" dirty="0" smtClean="0"/>
              <a:t>     lying; </a:t>
            </a:r>
          </a:p>
          <a:p>
            <a:r>
              <a:rPr lang="en-US" sz="3200" dirty="0" smtClean="0"/>
              <a:t>to break a formal </a:t>
            </a:r>
          </a:p>
          <a:p>
            <a:pPr>
              <a:buNone/>
            </a:pPr>
            <a:r>
              <a:rPr lang="en-US" sz="3200" dirty="0" smtClean="0"/>
              <a:t>   promise; </a:t>
            </a:r>
          </a:p>
          <a:p>
            <a:r>
              <a:rPr lang="en-US" sz="3200" dirty="0" smtClean="0"/>
              <a:t>to break an oath</a:t>
            </a:r>
            <a:endParaRPr lang="en-US" sz="3200" dirty="0"/>
          </a:p>
        </p:txBody>
      </p:sp>
      <p:pic>
        <p:nvPicPr>
          <p:cNvPr id="3074" name="Picture 2" descr="http://1.bp.blogspot.com/-ZgJ1g6vN3tc/TgS64GORR6I/AAAAAAAABFY/WqhHdDohxXw/s400/3144_perjury_carto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"/>
            <a:ext cx="3886200" cy="5125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and Latin Root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dirty="0" err="1" smtClean="0">
                <a:solidFill>
                  <a:schemeClr val="accent4"/>
                </a:solidFill>
              </a:rPr>
              <a:t>Jur</a:t>
            </a:r>
            <a:r>
              <a:rPr lang="en-US" sz="2800" dirty="0" smtClean="0">
                <a:solidFill>
                  <a:schemeClr val="accent4"/>
                </a:solidFill>
              </a:rPr>
              <a:t>, </a:t>
            </a:r>
            <a:r>
              <a:rPr lang="en-US" sz="2800" dirty="0" err="1" smtClean="0">
                <a:solidFill>
                  <a:schemeClr val="accent4"/>
                </a:solidFill>
              </a:rPr>
              <a:t>jud</a:t>
            </a:r>
            <a:r>
              <a:rPr lang="en-US" sz="2800" dirty="0" smtClean="0">
                <a:solidFill>
                  <a:schemeClr val="accent4"/>
                </a:solidFill>
              </a:rPr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jus </a:t>
            </a:r>
          </a:p>
          <a:p>
            <a:r>
              <a:rPr lang="en-US" dirty="0" smtClean="0"/>
              <a:t>means </a:t>
            </a:r>
            <a:r>
              <a:rPr lang="en-US" sz="2800" dirty="0" smtClean="0">
                <a:solidFill>
                  <a:schemeClr val="accent3"/>
                </a:solidFill>
              </a:rPr>
              <a:t>law or justice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adjure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Verb</a:t>
            </a:r>
          </a:p>
          <a:p>
            <a:r>
              <a:rPr lang="en-US" sz="3600" dirty="0" smtClean="0"/>
              <a:t>To give up rights; </a:t>
            </a:r>
          </a:p>
          <a:p>
            <a:r>
              <a:rPr lang="en-US" sz="3600" dirty="0" smtClean="0"/>
              <a:t>to recant</a:t>
            </a:r>
          </a:p>
          <a:p>
            <a:endParaRPr lang="en-US" sz="3600" dirty="0"/>
          </a:p>
        </p:txBody>
      </p:sp>
      <p:pic>
        <p:nvPicPr>
          <p:cNvPr id="1026" name="Picture 2" descr="C:\Users\gloria.walton\AppData\Local\Microsoft\Windows\Temporary Internet Files\Content.IE5\XQ1ZC2C4\MP90034177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3657600" cy="2609850"/>
          </a:xfrm>
          <a:prstGeom prst="rect">
            <a:avLst/>
          </a:prstGeom>
          <a:noFill/>
        </p:spPr>
      </p:pic>
      <p:pic>
        <p:nvPicPr>
          <p:cNvPr id="1027" name="Picture 3" descr="C:\Users\gloria.walton\AppData\Local\Microsoft\Windows\Temporary Internet Files\Content.IE5\BHW6GE7F\MC90014943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371600"/>
            <a:ext cx="312498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judge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Noun</a:t>
            </a:r>
          </a:p>
          <a:p>
            <a:r>
              <a:rPr lang="en-US" sz="3600" dirty="0" smtClean="0"/>
              <a:t>A person chosen to </a:t>
            </a:r>
          </a:p>
          <a:p>
            <a:pPr>
              <a:buNone/>
            </a:pPr>
            <a:r>
              <a:rPr lang="en-US" sz="3600" dirty="0" smtClean="0"/>
              <a:t>interpret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laws</a:t>
            </a:r>
            <a:r>
              <a:rPr lang="en-US" sz="3600" dirty="0" smtClean="0"/>
              <a:t>, decide</a:t>
            </a:r>
          </a:p>
          <a:p>
            <a:pPr>
              <a:buNone/>
            </a:pPr>
            <a:r>
              <a:rPr lang="en-US" sz="3600" dirty="0" smtClean="0"/>
              <a:t> on a winner, or settle </a:t>
            </a:r>
          </a:p>
          <a:p>
            <a:pPr>
              <a:buNone/>
            </a:pPr>
            <a:r>
              <a:rPr lang="en-US" sz="3600" dirty="0" smtClean="0"/>
              <a:t>a controversy</a:t>
            </a:r>
          </a:p>
          <a:p>
            <a:endParaRPr lang="en-US" sz="3600" dirty="0"/>
          </a:p>
        </p:txBody>
      </p:sp>
      <p:sp>
        <p:nvSpPr>
          <p:cNvPr id="2052" name="AutoShape 4" descr="data:image/jpeg;base64,/9j/4AAQSkZJRgABAQAAAQABAAD/2wCEAAkGBwgHBgkIBwgKCgkLDRYPDQwMDRsUFRAWIB0iIiAdHx8kKDQsJCYxJx8fLT0tMTU3Ojo6Iys/RD84QzQ5OjcBCgoKDQwNGg8PGjclHyU3Nzc3Nzc3Nzc3Nzc3Nzc3Nzc3Nzc3Nzc3Nzc3Nzc3Nzc3Nzc3Nzc3Nzc3Nzc3Nzc3N//AABEIAJYAyAMBIgACEQEDEQH/xAAcAAAABwEBAAAAAAAAAAAAAAAAAQIDBAUGBwj/xAA+EAACAQMCBAQDBgQEBQUAAAABAgMABBEFIQYSMUETUWFxIjKRFCOBobHBB0JSchUkYvBDU4LR8TM0kqLh/8QAGgEAAgMBAQAAAAAAAAAAAAAAAAECAwQFBv/EACQRAAIBAwMFAQEBAAAAAAAAAAABAgMRIQQSMRMiMkFRFCMz/9oADAMBAAIRAxEAPwDS4DW8Z2GY1/SokxdY98cue3b3qRbOTp9s5/5Y6HrtimLoqCwYHGeg77e1QJlVdsvhkbt5ggYxjzrH8RjFy55gcqpxWyulyrHYMNl6fD61juIUCu253j7+lWR5Iy4J/D7ZW6/uT9a6GvyiuccPk/5sD+gN+Yro0RzEh/0j9K6EfBGKfkKNEaFEaZAQartX1ey0iESXsvKW+VAMs/sKe1a/h03T5ryc/BGvTPzHsK41qmo3Wq3sl1dsWkft2UeQ9KrqVFAshDdyaTU+O76dnSxijtouxPxOf2H0qim13U5mBe/uD7SED8qrkRnON+Y9vOpBsbnGfAf6VjlVd8s1RpWWETbfiDUoMmO9uMeRfOfrV7pfHFyjhNQiWZO7qOVh+xrHtBMnVGHuppBDLnzFONVrhhKmvaOz6fqNpqUIktJQ4x8S9CvuKqujH3Nc60nVJ9Ou0uIHIdfoR5Gt3p97Ff24nhPXqPI+Vb6FXfh8mOrT25JgpYpApYrQykcWnFptRTi1EaNRwy2LNh5Sb1e5+H8Kz3DhxaS/3/tV6Dt17Viq+RphwI8Qg47YpwSZHKRnNR3IB6ilQy42XGPOq2iaY5zcpKfyr0HpQpqTlwSGLOBnbY0KiMzOlPzaXbsAARH59MUi4j88E43xtn1pvQN9Fgwu/wAW/kM9aXcAgPnDf3bms/s0Iq7oSE/DuDuM5GPOsnroLM3MVI5WA5euK1tzIAjKcDO/L128+1ZrXQC0OMFSjDY81TjyRlwI4dbLTjzg3/KujWp5raI9uUVzfhneYj+q3YflXRdPPNYwH/QK6MPBGKp5D5oj60Zojv3qRAwP8Tr1sWWnxn5szSfhsB+Z+lZGzsGkOw/AVoOMx9p4sdD0iiQfvipWiwx86ho1Bzk7Zrm6ip3HRoU+0q9L0n/NeJKp5V6bd6sJoBGebpvtWpmghS1+FdydzWe1Epz4U7eQrnzk2zfGKSIqW3inGMg07LokDRkNH9aesVYnmDEjbpvVp4hxy9Kr3NE9qZjX4bNxceHbuEZtgGPepWgW95pOsTaffxNE7R5CnocdCPPvVtdNyXKuvVSDU/iKRZm0G8A+88RoGPmpUt+1btJVl1EjDqqS2toUKWKQPSliu+cYcWnBTa04tJjRouGv/bzf3j9KugaouHWAhmHMR8Q2/CroelYqnkaIeIl1DMCfPpmlKBy4I28/KibJ370h3IQ5z17CqyYGWWEiVGDr/MO+PShUG+uXBUq/K5+XtvQqI7lBwyxbRVGMqHbft2qTM2XDBs46HNZTT+JI9IsVt5YvFEmXHxYxsB5U3LxpJMrFbAKRuSzFdvxrO1k1JOxf3Kgc6pkAHoCcn2rNa3AY5IMuCcsCAc4qJLxbKSuIVOW5TuMj1NPalcwyC3Y3EJbOW5XGRkb5qUeSMl9G+Gj/AJuJR3iYfka6FpJzp0B/01znQLmCG/gaSaNBlgSzgAVu9D1CzOnwx/a7bxNxy+MuevvW+k1sMVRdxbGqriLUH0zSprmCMPMMLEp6cx6Zq0B5hkb+1UvFY5tKGF5vvVOPPG9KtJxptodFKVRJmOu9KmvyLu6uw874M4QYB8gPLpVlo1s9tHlsyAn4WY7qPKoWlLMxnlnm55HOCm3wemO1W8MgEQUYz5VxN7fJ2tkVwKn1BI05eVge6mqe+bE7LJEAe6gZI+lTncglWjD+jZx1zVZe2ZeF1t5JkDkEhXzjB7fpUcMO4bV3t5eZJcDuKtbW78ROZzjfHuKqZ3ceAlsso5FxJ4xDFm8xgdPT2qZOqw2IQMC4UbquASR0x50pxxgcZfSVdSQc3Nzrv61ZzRxT6RYMGDCOfnUj+1gf1rHyraiZUd+aUrkFmADe2P3rSaLG76asUQLZlLBAdx/vatOkpvqxM+qqfzdiSKUKSQVYqwIYbEEbilCvQnDFr0p1aaWnV6UmNF5w8SFmGe47VepVBoBx4vuKvlNZKvkXw4FHGaakYY6/gKcPTNMN5Y/OqSwrtQiS5Xw2ADEbEdqFOXRwcFBgb81CixG5598SQnd2+tEWY9WJp3AoYFUXNI18Wc53owhOM0o7UXPii4CwjMGouUEZpxZArHHcURIztTuwLLT9W1OBBbW+ozwRsduVsgH8akf4xrhkFtd3kzrz4dHAI/SqUNht60nDtrLxFqNxyxMEsbJppWB3dx8o9M4/KlKUtrQRSTTLa0KGSR1QhjsSR/vNHlklyDUWOXlVSW6jrTwlyQfSue0dJEtuZxzKcEdCKQqeICbgRuPP5T9RimZrkpFtUNZjcEczhY89SahkePZYRGIArDCvLkEMSf8AZpf2V2ZJWjJVpBlsVW3C3rwhLXU0hRMldhUI3+rWtty/DPg4JV/m9qNr9BdcE2aJkuxJFkSqfhdBkZrQWVrHb8skcbR+CviN4Z77bb7HJ7VUORdyROV8KRyMhT3q3neZWMEkzsqY2J2zjr+ddDQRc5swa2SjFCckklnZySSWbrSwabWliu4kkrHJecji04KaFOrSYIutA/4vuKvo9+tUGgfNL/01fp0rLV5L4cDm3ammFOgbUmqSY1236d80KOT5hQoA83c2KTz0jmzSC1ZjQOFqQzUgtSkid+2B50wB4hFLUud8HHnTqQqo3yT60bDNABIw69TXW/4ITQPp+qwLGouEnR3Pd1K4H4ZBFciIx0rT/wAOuII+H+I0uLhsWlypguD/AEDOQx9j+tKXAF1xvpMmg6iY1X/LSuzQOO6/0+4qotroOo3rtHEOmWutae9vdAPE4yrDqD2YGuJa1pN1oF2Y5wXgb5Jcbex9aytGiFX0xd5c/cSAHttUWz0u6ZBI00YXGyOCf3pp7mJogCdzV5bTZt1aMg7fSovtRdiUskFLS5VQ/wBkt7iPowichvpTN3fRw3DMkc0Eg+aKTo3tUue3LnnM8YYdFB5Sar9QRWhZ5gWYbDJ6Gknd5JSaSwWmlalbfbLWS6lEduX+Y+fb860VxNFPcyPBIkg80bNcuuLjxWCrtGmyj96XDMy4wxBGwYHBrpaafRTwc7UR6zOnD8fpSge9c7Gq38a4jupR+Of1oo+JdWhcFbnnIPyyqCG961rVR+GV6d/TpK04DWe0HiW21TlhlxBd/wDLJ2f+0/tVvfX8Onw+JMSSdkQdWNXdSO3dcq2STsaPh755vYVfp0z19q5Pb8VavC7y2i28UZHylOY/XNazhLi3/FJEtb8Rx3TkqpQEBjjONz7/AE9qwS1EJTsjWqE4xuzZKdqT3pLMAKSjcxqbIAl2oUT/ABbUKVgPMisT0GaPw3bfpS1Aij5juW6elEMhTJn8KosaA1RV6kMadDkdAKTHGTGc9TQVSE5W7dCKAHFcHY7GlVHOR1pcbk/CfrSYxbU2RjpRsaC9KAOofwu40XCaHrEueXa1lfy/oP7VtuI9It9TtXieNWDDo1eeMFWVgcEEEEdQa6vwVxo2oWq2Ooti5jHwv/WPOqZxtlAYziHhe8053MAZ4QdvNazovZ7clOdl9M13i6gjuwQw5lNZfXuGLQxKkdtCZJCMEgZUdz+1RjJPDHuaOXjUpeYMznIPc1Iub2a5UF9gO1adrOLh+zumlsFVb+zng5pQr+FKu6mM9QrKT9KyMvWrdqHvdhgdacFN04gqZEX1Wo8g+MY79PSpHy70zj409TQA2GI+8UlZFwcg4q4OtzajLCbtsskYjGOm3U/jVQVwxAG24ptFaOMPj4T2pSu42EubmttpUdlTmAXvk4q3na1trmz1HTiSto6sC5wZnBySB/TtjPrWGtZ5M/BCB64zW14TWK5n+yTcslzcnAZtxGB0PoM9u/pWOUdmTXGW5HU4bj7TBFOoIEiBvqM0+hw3Ws5w1qn2i6vLCaPwZrdxyR+SAAN/9sn8avQ33hOdq6lKanG6OfUi4yaYxrV61ppzyIcO3wqaFU3GE55beFfVyPyFCpFdzh8zZb0A6VIiAMSA+VRG3NSY2HKB5VnNI9miyaLIo+agYGUGmHQjoaeLY3P0pszCkAWSRuKNTSfEU9aPbsd6AHNjRxSSQSrLE5V1OVI7UlfLvRmgZ0/hbiRL2xZ5iI54R94ueg/q9v0pvStch1+9Z5oVWTxOW2laUkeGNsgY6965xZ3Bt7gMGKofgkx3U9RVroyzWOsyR2+Zooo3mBV+X4MZ69qq6aTEzafxS025s+G7JZJp7mOORPDlkPN02OT/ANRrmjgH0rpzTJxFwa9jHceMHDNbLNJiTnxkjHptXL15sYkUq42YHse9TiA3jFLXpRFaM7CmMTIegHfNEP8AhZ96Jz8aH8KM/wDqKD2BNMQmZccuOv8A3p7w8xhAvMfIdTTbHMmD/KMmrzhjTbjUtQUW/IeT425wcYHtUJy2xuSgtzsCHSrO00C5v5355B8CxElHiYnA2PzA/lUTQbySyuI3gYtMrDkA6Z96seO7+G61KKzto/DFspDrnmHOeuD3FQeFoRdaxa2t6ZY4JpFQtBgHJOBue351TCMpxu/ZZKSi7HSuHLUyawL3xzJKID9oOOjMBtt7Zx5YrThwpPO2AfSm7Gxt9OtFtbKIRQp0A8+5J7n1pqd1Bwa6FGn042MdWpvlco+KyTdQt/KY8D60Ke4hj8bTkmX5om39jRVdYqOLlKNRSu1DnCisZqF4wMnakPMq/IN6ZeVmOO1I5c9cn2pDDZ5HPWgsZJ3O9ORxEgFjyjyHWnlVB2/GgBgRgdeb6UtAAQcsPUiilV03VzimnMnISWJ9DQBJDo5LIT1xSiR51HtPkxkbmpHTtQAQrZcB8t4l7ZCNWlZMmQnAjTGCT5jqKxx3q54Tv003XbaducJzgMV6cp683pUZLAjX8IQW2icbahpdzIs9qnMicuCAeo9jggVkuMdNk03VS/hPGtwDKEOPgJJyM9/P8a3UemKONEuLOKV7Z4szXDMGDdMY86m8Z6faaxbX6Q28glto/uJHHzNjOBj1zUU8gcdDo2/Sksc0lwAdtiOoNIL1YMN98D1zRkjxie3KKb5stQyXOAD0o4BZDBP/AMjk1utIvI+GuFpb44N9e/Bbr3C46+3f8BWPs7XF4pvAVhUjmK77VK1y5k1G7DphYI1CRKeyj/wKon3tL0WR7U2QEDSyPM7FmckknuasdKun0+/t7tVVnhkV1Vx8JIO2agBApzklvOnic4I+Ydqv4K3k7Fw5xZY64phA+z3ijLQMfmHmp7ipV23xH3risE0kMizQSPHKu6uhwQa2+icWfbFS21EgXPRZTsr+/kaujVSXcUypXeDWoUliaJ8MrAggihUFZuXcuqnzoVH9MPjJfnl9OMtJ2FI5s0gjvRZqsmOAUrJB2okpwCgYYDuRTgTHeiBwKMHyoAVtQZA538sHFFQzigLCTGka7Z+vSgp7E0/EQx3pwwxN1H4g0rjsRzUrSZUS/AkUOroylWGx9/xp+DTEkUMHZ8jovapsFglvIksMZWWM5BO+9VSqxWCxUZM2vD8zW1kqOkklysgIRX6E9eQ90Udq011cogtIIvsxiMhM8km3wkdP/wBrmlvdX9uYxBKyeGMJyqPgHptQMN3dsWllkbIwSXJOKq6qRL88isi4em13iO/s9GMMX30hghuJOUsuTsDjej17gTiHQ7b7Vd2ayQdC8D8/L70+9hc6bcxXlvJKqJKrt4K8zg+a+vpXXLBr3V9Kt7uLXIxDdRiVUkskDLnz+LqKujUUsornBx5PPUUaYWWZwqHoO7U+bknBjQKqnbO9b/inQreXULj7lOYP8TJGEDHuwAJ69etYPUtOl0+4CNkB/kb18jUY1IylZlkqcoxuhsu8nzuW9zSh60yjZ67MOop5Tmr+Ci9wUY270eKPloAGxUnvnrRDbr2o1BG3aiIx7djQBeaPrJR0gvGJU7JKe3ofShVFzdu1FTu1wFyCd6JV3oUKQh4DAoxQoUDFYpQGKOhQAY6UVChQMIeXnRxCUsUDDl9aFCkBLimltiBDI4yd96e/xW6BJDhsdmGaFChwi/Qb5LhkiDW7pVH3cB91P/epa8RTx9baLPoxoUKrdKHwmqs/o4eJ5GHK1qgB2JDHNQ4NbliCw87/AA7DCihQpKEY3sDnKSVzZNcYVY2HN/Ln2rL8ZMs1q55cGMgrR0KxQ/0Nk3/MzC4lQHGDjNJibIIPUbGhQrpI548ppQNChTAGaSzY2oUKAGzR0KFAH//Z"/>
          <p:cNvSpPr>
            <a:spLocks noChangeAspect="1" noChangeArrowheads="1"/>
          </p:cNvSpPr>
          <p:nvPr/>
        </p:nvSpPr>
        <p:spPr bwMode="auto">
          <a:xfrm>
            <a:off x="155575" y="-503238"/>
            <a:ext cx="1400175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wgHBgkIBwgKCgkLDRYPDQwMDRsUFRAWIB0iIiAdHx8kKDQsJCYxJx8fLT0tMTU3Ojo6Iys/RD84QzQ5OjcBCgoKDQwNGg8PGjclHyU3Nzc3Nzc3Nzc3Nzc3Nzc3Nzc3Nzc3Nzc3Nzc3Nzc3Nzc3Nzc3Nzc3Nzc3Nzc3Nzc3N//AABEIAJYAyAMBIgACEQEDEQH/xAAcAAAABwEBAAAAAAAAAAAAAAAAAQIDBAUGBwj/xAA+EAACAQMCBAQDBgQEBQUAAAABAgMABBEFIQYSMUETUWFxIjKRFCOBobHBB0JSchUkYvBDU4LR8TM0kqLh/8QAGgEAAgMBAQAAAAAAAAAAAAAAAAECAwQFBv/EACQRAAIBAwMFAQEBAAAAAAAAAAABAgMRIQQSMRMiMkFRFCMz/9oADAMBAAIRAxEAPwDS4DW8Z2GY1/SokxdY98cue3b3qRbOTp9s5/5Y6HrtimLoqCwYHGeg77e1QJlVdsvhkbt5ggYxjzrH8RjFy55gcqpxWyulyrHYMNl6fD61juIUCu253j7+lWR5Iy4J/D7ZW6/uT9a6GvyiuccPk/5sD+gN+Yro0RzEh/0j9K6EfBGKfkKNEaFEaZAQartX1ey0iESXsvKW+VAMs/sKe1a/h03T5ryc/BGvTPzHsK41qmo3Wq3sl1dsWkft2UeQ9KrqVFAshDdyaTU+O76dnSxijtouxPxOf2H0qim13U5mBe/uD7SED8qrkRnON+Y9vOpBsbnGfAf6VjlVd8s1RpWWETbfiDUoMmO9uMeRfOfrV7pfHFyjhNQiWZO7qOVh+xrHtBMnVGHuppBDLnzFONVrhhKmvaOz6fqNpqUIktJQ4x8S9CvuKqujH3Nc60nVJ9Ou0uIHIdfoR5Gt3p97Ff24nhPXqPI+Vb6FXfh8mOrT25JgpYpApYrQykcWnFptRTi1EaNRwy2LNh5Sb1e5+H8Kz3DhxaS/3/tV6Dt17Viq+RphwI8Qg47YpwSZHKRnNR3IB6ilQy42XGPOq2iaY5zcpKfyr0HpQpqTlwSGLOBnbY0KiMzOlPzaXbsAARH59MUi4j88E43xtn1pvQN9Fgwu/wAW/kM9aXcAgPnDf3bms/s0Iq7oSE/DuDuM5GPOsnroLM3MVI5WA5euK1tzIAjKcDO/L128+1ZrXQC0OMFSjDY81TjyRlwI4dbLTjzg3/KujWp5raI9uUVzfhneYj+q3YflXRdPPNYwH/QK6MPBGKp5D5oj60Zojv3qRAwP8Tr1sWWnxn5szSfhsB+Z+lZGzsGkOw/AVoOMx9p4sdD0iiQfvipWiwx86ho1Bzk7Zrm6ip3HRoU+0q9L0n/NeJKp5V6bd6sJoBGebpvtWpmghS1+FdydzWe1Epz4U7eQrnzk2zfGKSIqW3inGMg07LokDRkNH9aesVYnmDEjbpvVp4hxy9Kr3NE9qZjX4bNxceHbuEZtgGPepWgW95pOsTaffxNE7R5CnocdCPPvVtdNyXKuvVSDU/iKRZm0G8A+88RoGPmpUt+1btJVl1EjDqqS2toUKWKQPSliu+cYcWnBTa04tJjRouGv/bzf3j9KugaouHWAhmHMR8Q2/CroelYqnkaIeIl1DMCfPpmlKBy4I28/KibJ370h3IQ5z17CqyYGWWEiVGDr/MO+PShUG+uXBUq/K5+XtvQqI7lBwyxbRVGMqHbft2qTM2XDBs46HNZTT+JI9IsVt5YvFEmXHxYxsB5U3LxpJMrFbAKRuSzFdvxrO1k1JOxf3Kgc6pkAHoCcn2rNa3AY5IMuCcsCAc4qJLxbKSuIVOW5TuMj1NPalcwyC3Y3EJbOW5XGRkb5qUeSMl9G+Gj/AJuJR3iYfka6FpJzp0B/01znQLmCG/gaSaNBlgSzgAVu9D1CzOnwx/a7bxNxy+MuevvW+k1sMVRdxbGqriLUH0zSprmCMPMMLEp6cx6Zq0B5hkb+1UvFY5tKGF5vvVOPPG9KtJxptodFKVRJmOu9KmvyLu6uw874M4QYB8gPLpVlo1s9tHlsyAn4WY7qPKoWlLMxnlnm55HOCm3wemO1W8MgEQUYz5VxN7fJ2tkVwKn1BI05eVge6mqe+bE7LJEAe6gZI+lTncglWjD+jZx1zVZe2ZeF1t5JkDkEhXzjB7fpUcMO4bV3t5eZJcDuKtbW78ROZzjfHuKqZ3ceAlsso5FxJ4xDFm8xgdPT2qZOqw2IQMC4UbquASR0x50pxxgcZfSVdSQc3Nzrv61ZzRxT6RYMGDCOfnUj+1gf1rHyraiZUd+aUrkFmADe2P3rSaLG76asUQLZlLBAdx/vatOkpvqxM+qqfzdiSKUKSQVYqwIYbEEbilCvQnDFr0p1aaWnV6UmNF5w8SFmGe47VepVBoBx4vuKvlNZKvkXw4FHGaakYY6/gKcPTNMN5Y/OqSwrtQiS5Xw2ADEbEdqFOXRwcFBgb81CixG5598SQnd2+tEWY9WJp3AoYFUXNI18Wc53owhOM0o7UXPii4CwjMGouUEZpxZArHHcURIztTuwLLT9W1OBBbW+ozwRsduVsgH8akf4xrhkFtd3kzrz4dHAI/SqUNht60nDtrLxFqNxyxMEsbJppWB3dx8o9M4/KlKUtrQRSTTLa0KGSR1QhjsSR/vNHlklyDUWOXlVSW6jrTwlyQfSue0dJEtuZxzKcEdCKQqeICbgRuPP5T9RimZrkpFtUNZjcEczhY89SahkePZYRGIArDCvLkEMSf8AZpf2V2ZJWjJVpBlsVW3C3rwhLXU0hRMldhUI3+rWtty/DPg4JV/m9qNr9BdcE2aJkuxJFkSqfhdBkZrQWVrHb8skcbR+CviN4Z77bb7HJ7VUORdyROV8KRyMhT3q3neZWMEkzsqY2J2zjr+ddDQRc5swa2SjFCckklnZySSWbrSwabWliu4kkrHJecji04KaFOrSYIutA/4vuKvo9+tUGgfNL/01fp0rLV5L4cDm3ammFOgbUmqSY1236d80KOT5hQoA83c2KTz0jmzSC1ZjQOFqQzUgtSkid+2B50wB4hFLUud8HHnTqQqo3yT60bDNABIw69TXW/4ITQPp+qwLGouEnR3Pd1K4H4ZBFciIx0rT/wAOuII+H+I0uLhsWlypguD/AEDOQx9j+tKXAF1xvpMmg6iY1X/LSuzQOO6/0+4qotroOo3rtHEOmWutae9vdAPE4yrDqD2YGuJa1pN1oF2Y5wXgb5Jcbex9aytGiFX0xd5c/cSAHttUWz0u6ZBI00YXGyOCf3pp7mJogCdzV5bTZt1aMg7fSovtRdiUskFLS5VQ/wBkt7iPowichvpTN3fRw3DMkc0Eg+aKTo3tUue3LnnM8YYdFB5Sar9QRWhZ5gWYbDJ6Gknd5JSaSwWmlalbfbLWS6lEduX+Y+fb860VxNFPcyPBIkg80bNcuuLjxWCrtGmyj96XDMy4wxBGwYHBrpaafRTwc7UR6zOnD8fpSge9c7Gq38a4jupR+Of1oo+JdWhcFbnnIPyyqCG961rVR+GV6d/TpK04DWe0HiW21TlhlxBd/wDLJ2f+0/tVvfX8Onw+JMSSdkQdWNXdSO3dcq2STsaPh755vYVfp0z19q5Pb8VavC7y2i28UZHylOY/XNazhLi3/FJEtb8Rx3TkqpQEBjjONz7/AE9qwS1EJTsjWqE4xuzZKdqT3pLMAKSjcxqbIAl2oUT/ABbUKVgPMisT0GaPw3bfpS1Aij5juW6elEMhTJn8KosaA1RV6kMadDkdAKTHGTGc9TQVSE5W7dCKAHFcHY7GlVHOR1pcbk/CfrSYxbU2RjpRsaC9KAOofwu40XCaHrEueXa1lfy/oP7VtuI9It9TtXieNWDDo1eeMFWVgcEEEEdQa6vwVxo2oWq2Ooti5jHwv/WPOqZxtlAYziHhe8053MAZ4QdvNazovZ7clOdl9M13i6gjuwQw5lNZfXuGLQxKkdtCZJCMEgZUdz+1RjJPDHuaOXjUpeYMznIPc1Iub2a5UF9gO1adrOLh+zumlsFVb+zng5pQr+FKu6mM9QrKT9KyMvWrdqHvdhgdacFN04gqZEX1Wo8g+MY79PSpHy70zj409TQA2GI+8UlZFwcg4q4OtzajLCbtsskYjGOm3U/jVQVwxAG24ptFaOMPj4T2pSu42EubmttpUdlTmAXvk4q3na1trmz1HTiSto6sC5wZnBySB/TtjPrWGtZ5M/BCB64zW14TWK5n+yTcslzcnAZtxGB0PoM9u/pWOUdmTXGW5HU4bj7TBFOoIEiBvqM0+hw3Ws5w1qn2i6vLCaPwZrdxyR+SAAN/9sn8avQ33hOdq6lKanG6OfUi4yaYxrV61ppzyIcO3wqaFU3GE55beFfVyPyFCpFdzh8zZb0A6VIiAMSA+VRG3NSY2HKB5VnNI9miyaLIo+agYGUGmHQjoaeLY3P0pszCkAWSRuKNTSfEU9aPbsd6AHNjRxSSQSrLE5V1OVI7UlfLvRmgZ0/hbiRL2xZ5iI54R94ueg/q9v0pvStch1+9Z5oVWTxOW2laUkeGNsgY6965xZ3Bt7gMGKofgkx3U9RVroyzWOsyR2+Zooo3mBV+X4MZ69qq6aTEzafxS025s+G7JZJp7mOORPDlkPN02OT/ANRrmjgH0rpzTJxFwa9jHceMHDNbLNJiTnxkjHptXL15sYkUq42YHse9TiA3jFLXpRFaM7CmMTIegHfNEP8AhZ96Jz8aH8KM/wDqKD2BNMQmZccuOv8A3p7w8xhAvMfIdTTbHMmD/KMmrzhjTbjUtQUW/IeT425wcYHtUJy2xuSgtzsCHSrO00C5v5355B8CxElHiYnA2PzA/lUTQbySyuI3gYtMrDkA6Z96seO7+G61KKzto/DFspDrnmHOeuD3FQeFoRdaxa2t6ZY4JpFQtBgHJOBue351TCMpxu/ZZKSi7HSuHLUyawL3xzJKID9oOOjMBtt7Zx5YrThwpPO2AfSm7Gxt9OtFtbKIRQp0A8+5J7n1pqd1Bwa6FGn042MdWpvlco+KyTdQt/KY8D60Ke4hj8bTkmX5om39jRVdYqOLlKNRSu1DnCisZqF4wMnakPMq/IN6ZeVmOO1I5c9cn2pDDZ5HPWgsZJ3O9ORxEgFjyjyHWnlVB2/GgBgRgdeb6UtAAQcsPUiilV03VzimnMnISWJ9DQBJDo5LIT1xSiR51HtPkxkbmpHTtQAQrZcB8t4l7ZCNWlZMmQnAjTGCT5jqKxx3q54Tv003XbaducJzgMV6cp683pUZLAjX8IQW2icbahpdzIs9qnMicuCAeo9jggVkuMdNk03VS/hPGtwDKEOPgJJyM9/P8a3UemKONEuLOKV7Z4szXDMGDdMY86m8Z6faaxbX6Q28glto/uJHHzNjOBj1zUU8gcdDo2/Sksc0lwAdtiOoNIL1YMN98D1zRkjxie3KKb5stQyXOAD0o4BZDBP/AMjk1utIvI+GuFpb44N9e/Bbr3C46+3f8BWPs7XF4pvAVhUjmK77VK1y5k1G7DphYI1CRKeyj/wKon3tL0WR7U2QEDSyPM7FmckknuasdKun0+/t7tVVnhkV1Vx8JIO2agBApzklvOnic4I+Ydqv4K3k7Fw5xZY64phA+z3ijLQMfmHmp7ipV23xH3risE0kMizQSPHKu6uhwQa2+icWfbFS21EgXPRZTsr+/kaujVSXcUypXeDWoUliaJ8MrAggihUFZuXcuqnzoVH9MPjJfnl9OMtJ2FI5s0gjvRZqsmOAUrJB2okpwCgYYDuRTgTHeiBwKMHyoAVtQZA538sHFFQzigLCTGka7Z+vSgp7E0/EQx3pwwxN1H4g0rjsRzUrSZUS/AkUOroylWGx9/xp+DTEkUMHZ8jovapsFglvIksMZWWM5BO+9VSqxWCxUZM2vD8zW1kqOkklysgIRX6E9eQ90Udq011cogtIIvsxiMhM8km3wkdP/wBrmlvdX9uYxBKyeGMJyqPgHptQMN3dsWllkbIwSXJOKq6qRL88isi4em13iO/s9GMMX30hghuJOUsuTsDjej17gTiHQ7b7Vd2ayQdC8D8/L70+9hc6bcxXlvJKqJKrt4K8zg+a+vpXXLBr3V9Kt7uLXIxDdRiVUkskDLnz+LqKujUUsornBx5PPUUaYWWZwqHoO7U+bknBjQKqnbO9b/inQreXULj7lOYP8TJGEDHuwAJ69etYPUtOl0+4CNkB/kb18jUY1IylZlkqcoxuhsu8nzuW9zSh60yjZ67MOop5Tmr+Ci9wUY270eKPloAGxUnvnrRDbr2o1BG3aiIx7djQBeaPrJR0gvGJU7JKe3ofShVFzdu1FTu1wFyCd6JV3oUKQh4DAoxQoUDFYpQGKOhQAY6UVChQMIeXnRxCUsUDDl9aFCkBLimltiBDI4yd96e/xW6BJDhsdmGaFChwi/Qb5LhkiDW7pVH3cB91P/epa8RTx9baLPoxoUKrdKHwmqs/o4eJ5GHK1qgB2JDHNQ4NbliCw87/AA7DCihQpKEY3sDnKSVzZNcYVY2HN/Ln2rL8ZMs1q55cGMgrR0KxQ/0Nk3/MzC4lQHGDjNJibIIPUbGhQrpI548ppQNChTAGaSzY2oUKAGzR0KFAH//Z"/>
          <p:cNvSpPr>
            <a:spLocks noChangeAspect="1" noChangeArrowheads="1"/>
          </p:cNvSpPr>
          <p:nvPr/>
        </p:nvSpPr>
        <p:spPr bwMode="auto">
          <a:xfrm>
            <a:off x="155575" y="-503238"/>
            <a:ext cx="1400175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kctv.images.worldnow.com/images/23337424_B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133600"/>
            <a:ext cx="2971800" cy="4049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jurisdiction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noun</a:t>
            </a:r>
          </a:p>
          <a:p>
            <a:r>
              <a:rPr lang="en-US" sz="3600" dirty="0" smtClean="0"/>
              <a:t>The territory or land in </a:t>
            </a:r>
          </a:p>
          <a:p>
            <a:pPr>
              <a:buNone/>
            </a:pPr>
            <a:r>
              <a:rPr lang="en-US" sz="3600" dirty="0" smtClean="0"/>
              <a:t>   which justice and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laws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 are administered and followed.</a:t>
            </a:r>
          </a:p>
          <a:p>
            <a:endParaRPr lang="en-US" sz="3600" dirty="0" smtClean="0"/>
          </a:p>
          <a:p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This court has     </a:t>
            </a:r>
          </a:p>
          <a:p>
            <a:pPr>
              <a:buNone/>
            </a:pP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jurisdiction over </a:t>
            </a:r>
          </a:p>
          <a:p>
            <a:pPr>
              <a:buNone/>
            </a:pP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most criminal offenses.</a:t>
            </a:r>
            <a:endParaRPr lang="en-US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https://encrypted-tbn0.gstatic.com/images?q=tbn:ANd9GcSpFQ58MLYEGnBKS5wkcr6iqvxAUATpF2piGt15E1jYuqy5_OK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24288"/>
            <a:ext cx="2593708" cy="3033712"/>
          </a:xfrm>
          <a:prstGeom prst="rect">
            <a:avLst/>
          </a:prstGeom>
          <a:noFill/>
        </p:spPr>
      </p:pic>
      <p:pic>
        <p:nvPicPr>
          <p:cNvPr id="10244" name="Picture 4" descr="http://www.ushistory.org/gov/images/000119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0"/>
            <a:ext cx="3124200" cy="3171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jurist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</a:t>
            </a:r>
          </a:p>
          <a:p>
            <a:r>
              <a:rPr lang="en-US" sz="3600" dirty="0" smtClean="0"/>
              <a:t>An expert in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law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8" name="Picture 2" descr="https://encrypted-tbn0.gstatic.com/images?q=tbn:ANd9GcRXtoEA8y1UKb1KgY4jNlxJBGQCGNH-ndQ7vpzsx3d8zoprQm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3770667" cy="4880813"/>
          </a:xfrm>
          <a:prstGeom prst="rect">
            <a:avLst/>
          </a:prstGeom>
          <a:noFill/>
        </p:spPr>
      </p:pic>
      <p:pic>
        <p:nvPicPr>
          <p:cNvPr id="9220" name="Picture 4" descr="https://encrypted-tbn1.gstatic.com/images?q=tbn:ANd9GcQuM95PJ7WhP795ICFMRv86oRh6uTllm1rbHsk7s_nbEiGAc-Bjj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4243754" cy="2758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Noun</a:t>
            </a:r>
          </a:p>
          <a:p>
            <a:r>
              <a:rPr lang="en-US" sz="3600" dirty="0" smtClean="0"/>
              <a:t>A group of people sworn to abide by the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laws </a:t>
            </a:r>
            <a:r>
              <a:rPr lang="en-US" sz="3600" dirty="0" smtClean="0"/>
              <a:t>to determine the truth</a:t>
            </a:r>
            <a:endParaRPr lang="en-US" sz="3600" dirty="0"/>
          </a:p>
        </p:txBody>
      </p:sp>
      <p:pic>
        <p:nvPicPr>
          <p:cNvPr id="8193" name="Picture 1" descr="C:\Users\gloria.walton\AppData\Local\Microsoft\Windows\Temporary Internet Files\Content.IE5\S8V9CTQL\MC90028762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799" y="3429000"/>
            <a:ext cx="3946603" cy="3116655"/>
          </a:xfrm>
          <a:prstGeom prst="rect">
            <a:avLst/>
          </a:prstGeom>
          <a:noFill/>
        </p:spPr>
      </p:pic>
      <p:pic>
        <p:nvPicPr>
          <p:cNvPr id="8194" name="Picture 2" descr="C:\Users\gloria.walton\AppData\Local\Microsoft\Windows\Temporary Internet Files\Content.IE5\S8V9CTQL\MC90005664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03306"/>
            <a:ext cx="2895600" cy="2854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just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Adjective</a:t>
            </a:r>
          </a:p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Lawful</a:t>
            </a:r>
            <a:r>
              <a:rPr lang="en-US" sz="3600" dirty="0" smtClean="0"/>
              <a:t>; fair</a:t>
            </a:r>
            <a:endParaRPr lang="en-US" sz="3600" dirty="0"/>
          </a:p>
        </p:txBody>
      </p:sp>
      <p:pic>
        <p:nvPicPr>
          <p:cNvPr id="7173" name="Picture 5" descr="https://encrypted-tbn3.gstatic.com/images?q=tbn:ANd9GcTnNvE_AId8VG6mPIKFJMlCHbJGdq6O6mLwskBH1kYu_XynQW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81400"/>
            <a:ext cx="6472048" cy="3048000"/>
          </a:xfrm>
          <a:prstGeom prst="rect">
            <a:avLst/>
          </a:prstGeom>
          <a:noFill/>
        </p:spPr>
      </p:pic>
      <p:sp>
        <p:nvSpPr>
          <p:cNvPr id="7175" name="AutoShape 7" descr="data:image/jpeg;base64,/9j/4AAQSkZJRgABAQAAAQABAAD/2wCEAAkGBhQSERUUERQVFRQVGRwWGRgYFxoZGBgdHxkZHBYXGBgYHCchFxojGxgWIDEgIycpLC0tGR4xNTAqNSYrLCkBCQoKDgwOGg8PGS8kHSQwKjI0LCwzLDUpLyk1NC4uNDUxNTQ1Kiw0LzUqLi0uKS0wLyosLSk1LS8uLCw1LDQpLP/AABEIAMAA1gMBIgACEQEDEQH/xAAcAAACAwEBAQEAAAAAAAAAAAAABgMEBQIBBwj/xABIEAACAQMCAwQECwUFBwUBAAABAgMABBESIQUTMQYiQVEjMmF0FBY1RGRxgZOzwuIkQlJUkRUzlKHTBxc0YsHR0kNykrGyU//EABgBAQADAQAAAAAAAAAAAAAAAAABAgME/8QAKxEBAAEDAgQEBgMAAAAAAAAAAAECAxEhMQQSQVFhcZHwE4GhsdHxIjJS/9oADAMBAAIRAxEAPwD6BY2LTtcM1xcrpuJI1VJdKhV04AGn21a+L/0m8+//AE0dn/nPvU35a1aDK+L/ANJvPv8A9NHxf+k3n3/6a1aKDK+L/wBJvPv/ANNHxf8ApN59/wDprVooMr4v/Sbz7/8ATR8X/pN59/8AprVooMr4v/Sbz7/9NHxf+k3n3/6a1aKDK+L/ANJvPv8A9NHxf+k3n3/6a1aKDK+L/wBJvPv/ANNHxf8ApN59/wDprVooMr4v/Sbz7/8ATR8X/pN59/8AprVooMr4v/Sbz7/9NHxf+k3n3/6a1aKDK+L/ANJvPv8A9NHxf+k3n3/6a1aKDK+L/wBJvPv/ANNHxf8ApN59/wDprVooMr4v/Sbz7/8ATR8X/pN59/8AprVooMr4v/Sbz7/9NHxf+k3n3/6a1aKDI4XA0d6YjLNIht+ZiV9eG5mnIOBjaiprf5SHup/GooI+z/zn3qb8tatZXZ/5z71N+WsrtLdPJeQWiaNLI0zq5YLIASFQlNyMqxI6HAzVaquWG1m1N2rlzjSZ+UamlWB6b0M2NzsKWrHs/LFdLOPg8MQQrJHCrgSdSpIIC5HnjNV+yMS30TXVyqytI7BFcBkiQHAVVOwPiWxk1XnnOMat6uGpima4qzTGOmuZzp9J1ybgaKSuxlkkPEOIRxjSiGMKPBQdRIHkM1p9nO2sd5NNEiOpi3ycYYBgpO3qnJG1KbkTjPiXuDqomrk1piKZmdtJiJj7mKik/sPCEueIqowqzKAPIYfbeueyECpxHiKoMKGjwNzjZj4+0moi5nGm+Vq+Eimbkc39YpnbfOPHTfxbfD+FvHdTyPcNIsoBWE9IwD1Az08MgDrvk1r0n9n4QvGL4LndIzuSdzpJ6+GT0q7wTtnHdXU1ssbqY9XeJ2YKdLdN136f9KU1xGnjKb/D3Kp5o1iKaZmcRGImIbsN4js6K2WjIDgfukjIB9uKmpC7G8At5Jb3mRK2i4KrnOw3261Z/s5LXi8bBAI7lGC7bJKu50/w6h/+jURcnETMLXOEtxXVbpqnMRnbfSJ7+Z0opc4PwmOS6mutC41cuLyOjaSXHTLPqAPkvtpgknVSoZlUscKCwGo+Qz1PsFaUzlxXaIonlic7Z8+3XZ3RWbwPiwnQtlM5YhVO4TWyxsy5JBYLny646Vc+Gx5I5iZB0kalyG06ipGdm0746436VZkmoqvDeB3KrggKrag6n1tWBgHI2AIJGCDtnBrkcUi1SLzEzFjX3gNGemok7eHXzHnQWqKiS6QtpDqWI1YDAnSejYznT7elR3nEoocc2RU1ZxqOCcDLYHjgbmgs0VWficQ05kTvgFe8MEMQFOemCSAD4k4G9C8TiJAEiZJZR3huUzzB9a4OfKgs0VVsuKxTZ5MiSYAbunOzeq3tBwd+m1WqAooooM63+Uh7qfxqKLf5SHup/GooI+z/AM596m/LVPtR2bedop7eQRXMB7jHdWB6q2PDr4eJ89rnZ/5z71N+WtWq1UxVGJa2rtVqrnp3ZHCkvGIN0YEC/uRaiWPmzP0A64H9fCszhnZ+5spHFqYpLaRtYjkZkaMnrpYKwK/Z4dPEtVeNnBx18PD/AD8KjkhrHE1RmIiMTvGNPz885J3ZIt/aXEdYUNmLIUkgbN0JAJ+vApths0QsURFLHLFVALHzYgd4/XS9wTg1zFe3E8iw6LgqSFkYsmkHGMxgPnPspmqtuMRr4tONriq5mmdOWnbwiI+8Fe24JdW93cSQcl4rhg5EjMrIwz/CpyNz/l0o4FwG5hvLiZ2hZJ2BOAwbYHGlRkKNyNyTtTRRU/DhWeMrmJiYjWIidNZiMY+0FrhfBLiO+muX5GiZVUqryFlC4wQTGAx26bdaYIrRFZmVEVm9ZgoDN/7iBlvtqWirU0xDG7equTme0Rp2jYs8K4Jc21xcGPkvDO/MBZmDId890KdfXpkdBuK67c8O50UKoxWbnpymHVTuXb7FBb7BTJWNw7hU/wAIea5lWQDUsKquBGrHLE7buQFGd9gd96pNGnLHV00cRM3PjVTETTHr0jw89tGpa2yxoqIMKgCgewdPtrIvuAPJNLJqTLRhIidRMRCsCwX1T3mLZ69BtgGtyitXDMzM5lh8K7LrFHoLNhTpVkZlcxjIiSRh10qcYGBnJ6k1BF2akEpcyJpZpmOlTkczSqsudtSxKI99h173SmOiiGNZdngvM1MVDPlREWTCBQkaMQcthAPLcsfGqr9mHZ8yOjI08kzp3lDalCR7g5YogC42GMeW7HRQYNjwGSFXZTHzmkyH059GZASpVsBBywq4TpoXB2AW5xPhTSywyK4XlCUYKFs8xAoOQ4xjGehz7K0qKBVTsSRC8JmBWWGGCQ6CDiLVho++dJKsRg5we97DP8WJBLqWVNAluJgDGS3p1bUpIkA7pY4ONximOigwOHdnZYdJSZCy28duMxNjuNkuRzfEEjT4bHJ6VvmiigKKKKDOt/lIe6n8aii3+Uh7qfxqKCPs/wDOfepvy1b4lxJIIzJJnSCASFLYyQq7DzJA+2qnZ/5z71N+Wou2IzZuB1Lwgf4iLAoNoGilTiHEJkmlTM//ABduUwjleSyRiQBgpGjXzMjORVW4nnIbU1xpW6iPMQOuYmeXUvL0alKdxW05UgIw8cA60VgdrbqRIcQ8/WySaTGD6wjJTWwViDnGBjc7HArKv76duc6PcArDaPGAjhS5d+eNGjfu6NS+3+gNd5xBYmiDZzK/KXAyNWlm38hhTvXl9xARYGlndgSqIAWYKMtjJA2Ht8QPGlm4neSeHmCbXHenu6H5Yi0SiNwQukggpvnIJOcVe43EfhsDgzAJBOfRgkZ9GVXoVJbS3dJ3wBQbs10qadbBdbBFztljnCj27H+lS0k2vE5yW3uMfCbcrqRyeU0ac0MeWO7r1ah+6c74xW72aDnnPI8pPOlUK+QoQSsYyqlR+6RuPDFBqW10si6o2DLkjI6ZUlWH2EEfZUtKME8zmAO9wAZ7oSEK4Oga+TqOjYeppO1HBOKStyluvhK5iiKMsbjXIGfmiQhe6+0ezYBBJHU0DLw/iCzIXTOAzp3hg5RirbfWpqeSQKCzHAAySegA6mk3h88kej++WN3vQ2mN/WMhaFsacg4JKt0qTh9/cH4OXMzBrZeZ3XRo5BEzM7AphwxIUjZlZFwCCaBthmDqrKQVYBgR0IIyCPYQa7pIS9vDbsSZxMLWBoAEPfm0HmiTu41c3SpD4AU5HiatPcTiZ21T7XsaBdLmPktBHzMDTvGJOZ3vAjrQNtV7fiEbvJGjAvCVDj+EsupQfrFcLxRTCZtMmkBu6Y3DnSSMaMatyNttwQelLthDJBdQyyEst1Eyy6Yn9GwYyoXxnxklTJA3I28gbaKU+zM8+q25rTtzLdzKJFbAkV10Zyo0NjX9Y+yury8uTPOqF1kQloE5TGOVOSMAyZ0DMhbVnDAqMbUDVUU9yqY1sF1MEGfFmOFUe0mkm44nMyzCCS55gsRLpZWDiYSAMVRl9bquFyD4VfueJymSYxtPo+FWmj0cg9ETEZwAUzowZM+W9A2VWg4gryyxDOqIIWyMDvhiuD4+qaUXuZkt5V1XZmaW6A2fC4eVoO9oJCldGNOQTgHFRymdjcSRGdbh7e1aLCMqySBZAyuGXTjU2GDYwGztQOVlxBZeZpz6ORomyMd5QpOPMd4b1ZpKa5ljkkGJEie6mLusUjEZiiERwuG5ZYSd4ZGVXOxpvsgRGgZi7aRliukscbkqPVJ64oKlv8pD3U/jUUW/ykPdT+NRQR9n/nPvU35avT2SOyswyUzp3OPDcqDpY7DBIOPDFUez/wA596m/LUfaq6kjhDRFtQbJVchnAViUVwraHP7pIwWAXxoNmo57lUALsFBIUEnGSxwqjPiSQAPbSwOIXWrbmc4XQQRFcRm3275OnA7neLZ2fb2VEOLyPapIGuBPqtxMnKfEZ58fPULo6aTINie6M56Eg4UUkX99cyQ3eJJUmRLkCFYnB2Dcho5OhyApBXcliOtaRMpuFjjlmaGZFlVyd0Eb+mGSoI1q8QGR/F7KBhe5UMqFgHcEqpO7BcaiB44yM/XUlYvG7t0uIApcIVnL6Y2cbRZQkAdQw2GRk7b1BYXlwbGVgpa5RZAmo6lkdV7jRkhSY2bBAI2yRnxoGGikviPEbgRych52TkwtrKMZFlMqhlUaM7x6iy4OnHhmu7nik8ckiF5hALkrzWikcoht0ZB3QCUMxkXWM4wAaBtuLlUGXYKCQuWOBliFUb+JJAH11JWFxieVLJSru8oaEF1jIZhzoxITGASoMesny67VQa9mE5Iecr8OEQXQ2jkmEZONHqh84fOAfGgbKr3V+sbxo2cysUXAyMhWc5PhsprJ7SLcB4jbs+JNUBC4wjMuYpztnCFTnfofPFZSrNKbNpjOjNOQQAfRhYJI2fIU6Q8mWBPgy0De1yocIWGtgWC57xAwGIHiBqXP1io7niCxvEjZzKxRcDIyFLnJ8O6ppRi4vd8qFlEskot7rutGw1uhHI15QYYgbDbVmrVzIs0loY5LllMxJYpIrJ6CVTuYxo3IBzsCcUDZVa74ikbRq2cykquBndUZzny7qmsjhvE5P7O5splMiq+TyzzTpZgDy2UZYqAemPGsm3vJHkh5nNbl3c4BZHYiMwScslggyO9gN7RuaBvsL5ZokljzokUMuRg4PTIPSp6WLC4li4TE0aPzEiQFdB5gGpRIQjDJZU1sFxuVHnVXj3GmWMm2kumOOYp5badnjDDJj1MNJPcx4sc7UDP/AGavP5+W16OV63d06tWNPnnfNWqU7m+mFxIyvPoW8gRV0MUMLxR83bRuoYyHVnYjrTZQFFFFAUUUUGdb/KQ91P41FFv8pD3U/jUUEfZ/5z71N+WtWsrs/wDOfepvy1x2ovmijhZZOUGuIo2bu40sSGGWGB4b0GxRSPxTtDNDG4MrFlZ2ibQo5kayRDU7HZgAzjCjJA1dBmp+K8SmKX7x3DAQsojCBCAjRwMz50knGZd8/wAXlQNyzKSVDAsuMgEZXIyMjqMjcZ61BFCgmc6syOoOktkqo2Glf3V1E5PiT9WFu5460U02JA0QNqGlCqSiOJRJKSg7wBEYychQwOwrji/GGTnNDNqC2FzMjlULa0ZWjw2nvDGrHgQud+tA40UpycYdGPpy8EixaZAEOJG5uqNZNkUFVRstnBIH7wAoW3aK4ZFlEhd/gHNWIKuJJgziQaQMsy4UlAc+G2aB7orH4PfF45JBOsydUKoxK4XvA9C51AnSACM6fKl+PtRIySlZjtLZlGIj1cuVoxMcbgLu/npwQTsaB4qCxvkmjWWM6kcZU4IyMkdDuNwetLVvx5xLypZSIxcTRGY6QQFVWiRnxpUsSw1Hrox1r3hFy0fBdaNh47eVg2BkMvMIJBGM5AOMUDXRSbe8YnSGR4p9aGKBlkwh0yPIFkRSBhgY+9jcr18aluOKXEZmUOzyxSwrChC/tEbcvU50gas65RqXATlAnxyDbRSXN2glGQ02kC6hQyDRyzG7yjA1DMT4UBkbcYU5w9dS8ZnRhG8oSNnmEdw67Np0clWKjGSWkwdtYjHnQOVV7niCRkB2wWBIAVm2GMnug4AyNzWHw/izCa5a4uPRwvHGFCAKdcUHewFL/wB67jrtkg9K3rtgqOWIGFOSdsbedBWg47C7Rqj5MoLJ3XAYAAkhioBGCPGr9JNgQ0fCQJCmIpASCMr6BRjvDunIxv4jFFj2jnkWBWmSJngRw7ISJZdbLIuldiyqq+jyD6TI6bA7UUtdruNvA6qsqRa4pShd41HNBXl6zKQCmCcgHNQS8YnBkAfVKk0KRR4XTPEwi1ybDcNrmOpdk5Y9uQZL6/SFDJIdKDGTgnqQBsPaRVkivnvFePmWO4QyFkMUbpqVVOoXGlwqAllwAMo2SNicZpn4XxN3u7hGbUq5KFcFAuvTpYY1JKCD1yHGGHsDaqta8RSRiE1HAzq0nQ25Hcfo2CCNv/rel+LjM5dctiQ3TxSRYGI4RzNMvTIwixyczoxfT5AW+wqkcPt8uWPLXrju7brsB0PnvQXbf5SHup/Goot/lIe6n8aigj7P/Ofepvy1Z4nw0TBAWZeXIso06dyudIOoHbeq3Z/5z71N+WuO0vFzAsRyqI8gR5GOlYxpYgs2lggLBV1EYGqg2KKSb7tPKiTBp41ljSFoioXTcBmAd1DjvruUwvQrn94VcftG63HKaVARfCEodAblNFqXbqO9jD+PTJoGiOQMMqQR5g5G2x3Ht2qDilgJ4ZIWJVZUaMkYyAwKtjIIzgnwpV4XxR2kt0E6xo73a9xIgrMkoEYxpxqKljgbnc+da3Zq8nlyZm/uswuNCrrlV21OMAYXTowBtlm/h3DahTSoGScDGTgE+3bau6UbjjcvOcC4AUXqWwXTHtG0Sk9RnUGzg/X1ryz7SvmISToFZrqIuQgy0behOcY16cnSNmx0oG+oby8SKN5JG0oilmO5wAMk7b7ClKx7SzSLbnmBjNaq/owjFZTEzsXQjOg93Sy7AoVI3qxNcmXgkrmTnM9lIS3dzqNudS9wYyGyPPzoGsHNV+I2QmikiJIEiMhIxkBgQcZBGcE0qXXaOWJjplWW2PIzOdIWHWZA4Z0UgrhYzkg6OYM7EVo8VvpV4ZPKkqtKsUjrLEAVOMlSu2G7v7wGD1FBvW8WlFXJOkBcnGTgY3xtUlKPEe0EqfCOXKrmJImtxpQ/CtW7Y0jvZb0fcxpxnxFa/HeLiGSFXcQxyFw0zadKkLlELN3ULb7nrpwOtBb4nw0TBAWZeXIso04OSucA6gdt6uUn33H5ka5ZJtawLb7aE9WTaWZwqFsIPSYA8OmNqi4p2raKPK3MTnIkXQFZGj5satqlbCvpVmB0AEdTjBoHWik647RSRvcEzAqt0sR1aAsETRoyykhCQrHC62BXv59tatzxZ4rLnF0kIK5kjGpAjSqrSgAd8JGSxIGDpz0oNyileXjh5mlbleSYpJEnxGyu4K4iDgaWCg6sDds4z3TWfc9p7gJI7OsTx29rMYiqbPI7iVG1d7BULtnI1D2UDHxW3USxSGZ4mb0CgAMrlzkDDKwVu6e9tttV6wiRI0SLGhRpXByMDbGR9VKnEeMCSaNXlCNFfogiJUHQA2iQ57xDAhgw23x4Gjg/FXL2i85Y43e7VgqxKrlJhy19XAYpqO2Cdz7aBwjkDDKkEHoQcg/aK6pH4Z2hk5WDJHCqwSyIwRAryLNIugKBp7qhDoXBOvNdz9pJxzXZ1iaMWTGEhMKZWxPGxI1bfXkUDrRWJwbiryXNxGzBghJUrpKadbBQSO8kq4KsrdcahscDboM63+Uh7qfxqKLf5SHup/GooI+z/wA596m/LWrWV2f+c+9TflrntNevFHEY3EeueKNmIBGliQfW2HhQS8Rt0u4ZYRIQNWhymCVZSrFe8CM+r4eNaIH20n2fEmiuH0yIVkv+SykLvqgU6g2chsqNumD08ahl7XSOsvLmTA+BurhVwFmnZJcAndAqggtv3jnwwDs4JBAJBx1HUe3es9LyG2Qo8ozGgkcue9hmI5j4H7z56ePSuOLcQ5UaelVWc6Q2kEsdLN3Qe7nuk77AA0m8S4rz7eSV2QNJwyF2wRgFpmLY32GTQfRqKWX7QyliQVH7YbXlaQWCknEuepbT6X+HR4eNU7btHcl1ibAcl7ctyxpFwr5yB4x8gGTr4gZz0Byqo/FogxUyKGDLGRncM4yi/Ww3FZXa/jptoWKSKsgilkUFQS5jTVjfChc4BPXcYrHv7lTcyHUu91YfvD/+f10DxRWNxe+kS5tUWQIknN1AhTqKoGVQW6E79P8ApVPgnaCWVrUtpYXMcjugGDAUxsT1wCTGdW+rGMbigZaKV+MdoJYpLsqyFLaGKXRpyTr5wYswOQq6Fc4GcA+dVeM9qZIIJHE9u7Kryx8siTWqiPIc6VUDLndd8NHjfJIN886orO50qoLMT0AAySfqFexyBgCDkEAg+YIyD/Sle/44JYbsc5EMfwiIxHTqIVG0uSe93hhwRtpIG/WrPZriDlzCzq4W2tpVIABGsSKynHUDlqQTv3vHag3Lm7SMAuwUMyoM+LMwVFHtLED7alpL4pfu4mDzLiO/to0XCjQBNasCd8n1id6lHaeQMITJEDz54ec5VFPLClFPdZRIwY+AyEOMGgb81xLMFBZjgDx/y/rnAx40oTcbkj+EsDbrKGsQzKoKsZSkbkkkFwFJ0k9ABWj2o1iC3BlAc3NuC+lQGPMBzpJwNwDj2UG5a3SyKHjOVPQ4I8cHZgCNwdiKht+LRSFQkisXDMoB9YKdLkewMQKw07Rusyxs6ZF98GIIUEx8jmA4zsdWN/I1Q7Lygy2eCD6O88R/MLQO1FFFAUUUUGdb/KQ91P41FFv8pD3U/jUUEfZ/5z71N+WtOSMMMMAQfAjI/oazOz/zn3qb8tdcev3iWIx6cyTxxHUpYAOSCQAw32FBochf4V656Dr5/XXPwRP4F3BB7o3BOSDt0J3xS9Z9oJ3nNuRGrrzjzdLaJBG0agKuvIPpMt3jjScdcikO2kugzlUWMWcNyYyp1BpJJEJ5msARjQrZK+rnp1oHFogQAQCBggEDAx0x5YrgWqdAi/8AxH/asOTityJIYzyV50joGxrOkQGRWKrJgHUCMZORg7ZqDhfHZp5LYExKsts8zroY5ZZUj7p1jSO8Tvnx67EAyiFc6tI1YxnAzjyz1x7K5t5kcakZWGTupBGQcHceIII+ylThXaVhHZBBEA/IjeNQ5KCRHK94t3MaRpB1kgHJGRWn2SmUQaSwDNLcELkZIE75IHUgZGfLIoNaSSMsEYoX6hSVLdOoU79P8q7Fsn8K/wDxHh08KxbjbiIIxq+ByYyM/wDrw4z0JH21x2b47LMYhLy/S2kdyNCsuksQGXdm1DcEHboevgG3dyRquqUoFUg5fAAJOFwT0OSAPHepFiAJIABPUgAE/WfH7aT+1HFnZLqFtK6QjR90kOongBbWGxlWbSyEAjK/Wbw7QyiYwNo1G6NuJApChfg6zglCx751aB3sbZ9lAxCMZzgZPjjf+tcC0TAGhcDOBpGBnrgY2zk5880vWPH55pYY15SamuFdijMG5MirqTvjAYFupOD543t9m+MtJDG1xJFzJXkVFUaCdDOCAC7aiAudsbf1oNf4MvXSucafVHTwH1eyuliAOQAD02ArGvuNSfCWghVNSRpKdbAagzupxlgQFCHJAO7L9tO27TSyC3deWFuBP3SrFozErFQxDDLZGGXA36YxuDGbdSSSqknGTgZOOmT44oa2UggqpB3IKjBPmRjek7iPaV5LV2ZImBsI7vSQ+NTNupIcHRttjB23J6VocQ41cI18ymJktXTCmNixTlRSyHUJR3tLuRtuVHnsDE0CnOVBz12G9evGD1AP1jNZMvGmjtZrlwrIivJGEBBaNQShYkndgA2QBgHpUPEeJzJyRHJAzTSpGG0MVVWilYNgS5YEx7HIyCfroNprZCdRVS22+kZ26b4ztk/1r1YFHRQMeQFLlr2lldTJ6FYw7xMXJBV1kEY7qszMxJPcwvVADvqMdp2hnkNsPRrrkukf0bEsIHZV0rzO6xC5xk4Ps2oGqilNO1E7W63CJGY3UPhSGkUZOvTGH9KVQEkd05Vtv3a1+I8WKwxujJqkXKkqzavRM/cQEFsgZ3YYGcnwIatFU+D3pmt4ZSADJGjkDoCygnGfDerlBnW/ykPdT+NRRb/KQ91P41FBH2f+c+9TflrvjvCPhKRrlAElSUh05gbQSdJGodT479Olcdn/AJz71N+Wu+O37xLEY9GZJo4jqBIAckEgKw3GPOguS2MbKFaNGUdFKKQPqBGB1PTzri5hiBDyCMH+7DOFz3iBoDN/ESBpHXNLl52sljjk1CEyQyMpAD4kUSRqWRdXoxiTBZmYBhgBvCPjd7LIlyrGPTFd20aAI2QedasCza9xlztgH2+FAzRcJhUKFhiUJkqBGgC59YqAO7nxx1qKOG2LiNVgLxAkIFj1RhtmIUDKA9DjGfGueC8QeTnLJo1QzNFlQQrABSDpZiQcNgjUelLvAuIXC29oqmFnuHnGpo37uDK++JMtlkPiNiPLcGf+xoNvQQ7YA9Em2DlQO7sASSPI1LFYRqQVjjUrqwVRQRqxrwQNtWBnHXAzS/b9qpGSCTQmm5WYoo1aozGrsvM73eGEIbAXBIFVZe1lwsLSlYDps473GmQZDA64v7zr3Th/DO6nrQM9xBCGDyLFqb0YZlTU2dtALDJzuNPjXcNjGhBSONSBpBVFBC/wggbL7OlZna5TohC4z8LgAyMj1zuQCM/1FVbHtHLI8cOI1kZrlS+ltHoHCd1NectqBxqOAG60G2/DYjq1RRnWctmNTqPUFsjvHPnXp4dF3vRR94gt3F7xHQtt3iPM0sRdrJ5I2kjWFAtr8JKuHbJDyq6h1dcKeVkNg+tkg1pcK47LPISsarEsjRPqYCRCq53Grrn93SNiDmg1xZRgqRGmUGFOhcqPJTjuj2CuBw2IEEIowxk7qhQXIILnA3bBIyd9zWHxbtFLBJdH0bRwRQMF0kMWleVMs+rARSoJ7p2B6dTp8P4i7TzwSBSYRG2tAQGEgfYqWYqwKHxOQynagsXsEPdkmWL0ZyryBO4SQBpZvVJOBsc9KqXHAFNzFOgjQoXL4iGuTUunvOGHT2hqxeNcTa44e0oMYSTQVXB1gi5jGGbVg4xuAoINWrntJKi3Abk8yGWSNTpkw4WCOYYjD6s4kwe+AMZ8cUGwvBLcAgQQgEYIESAEZyQe7uM74868veFBwdGiNn0o7iNS7RjrGG2I22B30+ArB4h2rmRHkRYtKWkV2VYOSdZbWgYMANl2bB36g1ak7RTCWQCIFInlWTuvqVI0DK4cZVy+RhAARkZOxoGEKMYwMYxjwx5Y8qqxcIgVQqwxKqtrAEaABvFgAuA3tG9VOC8VklVXlWNUkRHjKuO8WBJXGptWBjDDGd9hitagqvwqFi7NDEWkGHJjQlx4ByRlx7DmheFwjGIYhhtY9GmzfxjbZv8Am61aooKn9kQd70MPfOpvRJ3m3wzd3vNudzvuamntEcAOiOAcgMoYAjoQCNiPOpaKCOC3VFCoqoo6KqhVHjsAMDepKKKDOt/lIe6n8aii3+Uh7qfxqKCPs/8AOfepvy11x7hJuEjXu4SaOUhgSGCEnTt0ycb+GK57P/Ofepvy1q0FSfhEDgB4YmABUBkU4BOWAyNgSAfrGaH4RASS0MR1ac5jQ5040ZyN8YGPLA8hVuigihtEQsURFLnU2lQNR82wO8faaij4XCujTDEOWSUxGg0E9SmB3SfEjGatUUFccNiyx5ceXyG7i94H1gdtwfHz8c1GeDQYxyIcFRHjlJjQOiY0+oP4elXKKCGazRwodEYKQVDKpCkeqVBHdI8COlR/2VDjHKixqL40KBqPVth6x3yepzVqigyf7CHwvnkRlRCsKrp3XS7OCPADcDGNtIq8vDohIZRHHzSMGTQusjyLYyf61YooIJLGNmLtGhYroLFQSV37pJG67nbpufOure1SMYjVVHXCgDwAzt7AB9QA8KlooKR4Jb5cmCEmQ5fMSHWQcgtkd453yfHevZODwMSWhiJLajmNN2xp1Hbc42yfCrlFBS/sS3wV5EOCoQjlJgqNwh7u6g+B2rMg7LYnMh5Y9MZg6KySEeEbBToK47pOO8BuM5amCigpQ8FgT1IIl74k2jQd8Zw+w9YZO/tNXaKKAooooCiiigKKKKDOt/lIe6n8aii3+Uh7qfxqKD82XX+0y5lcvJFZO7blms4GY+0kpk1wvb6cgkW9ht9Ct/8AwpVqaCfTuBvt9WxB6fZUTnovRFMz/KdDKe3dx/LWOfL4Db5/DoHby4J0/BrHPl8Bt8/h0ui8xsBsPbv+944/5q4Fx3gcdBj/ACxVc1dm002dP5ddfL3+jM3bq4GP2ax3+g2/9P7vr7K8HbyfOPg1jn22NuPyUupe46DwA/pn/vXJue9nG2MYPljHgBTNXYmmzpiqd/oZT27n3xb2BxvkWNuR+HtXJ7ezjrbWP+Bt/wDT9opdS5AGAPaN/HBG+2/Wuvhu+4yPEZ6jSBj/ACzTNXZPJZmP7a/Mw/Hyf+WsfL/gbf8Ap/d0fHu4/lrHy/4C3/p/d0vLfnbI3Bz4b97Vvt5+2vFu9gCNWDnc+3O23/ceymauxyWP9T6GQdubj+Wsdjj/AIG3/wBOufj5cbfs1jv0/Ybff6vR0vm+/wCXy8fIY8q5a89nXOd/ZjbyqM1dkzRY6VT79+9jCO3s5OBbWOfL4Db5/Dr1u3k4AJtrEA/Qbf8A06W/hPeLEdf8um+49nlXlxcavDByfHzOf+tWzVlnNNrlnXXoaZO2twuAbawyfAWVsT59Amaj+Plx/LWP+At/9OsSTiuSDp/dK+t4EY222O1dtxUBshcjII3IwdAU/X0rOKrnWHXVZ4SZnluaZ7Tt6Nv473GMi2sSNtxY2/j0/wDToi7bXDdLaw287K2HjjxTzpdPEDpIxj1cHPQqMZqaTivfYgbEaRg6fHJP2nNJqudkU2uEnWa5x+/xHfduN22uRj9msckkYFjbk5HXYJXA7d3G/wCzWO3X9gt9vr9HWEeJ5PqjB1ZAOPWx08ulSjiQKsW9bvYA/wCYAb+dOauOh8Hhapnluevl78/q117ezkEi2sSB1/Ybfb6/R10O3Vx/LWX+At/9Ol+K/wBIIC7dRudiV0nPmPHFSQ8QBY68hSqjxONOOn14qZqq7KUWbE4ia9fp6z76+DZP+0CYdbew/wADb/6def7wpv5ew/wNv/4UuXMup2YeJJ/qairSNnHXERVMROYNH+8Kb+XsP8Db/wDhR/vCm/l7D/A2/wD4Ur0VKp04d/tZvbckwLaxFtiY7WFCfIHSozRSXR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AutoShape 9" descr="data:image/jpeg;base64,/9j/4AAQSkZJRgABAQAAAQABAAD/2wCEAAkGBxQSEBQUExQUFBUXFRcUFBcYFxcSFxYWFxgWGBUYGBQYHCggGBolHBUUITEtJSkuLi4uGB8zODMsNygtLiwBCgoKDg0OGxAQGywkICQsLC0sLCwsLCwsLCwsLCwsLCwsLCwsLCwsLCwsLCwsLCwsLCwsLCwsLCwsLCwsLCwsLP/AABEIAOoA2AMBEQACEQEDEQH/xAAcAAEAAgMBAQEAAAAAAAAAAAAABQYBAwQCBwj/xABKEAACAQIDAwkCCggDBwUAAAABAgADEQQSIQUxQQYTIjJRYXGBkaGxByNCUnJzgrLB0RQlM1Nis+HwQ3SiFYSSk8LD0xYkNVSD/8QAGgEBAAMBAQEAAAAAAAAAAAAAAAIDBAEFBv/EADQRAQACAgECBAQEBQMFAAAAAAABAgMRIQQxEkFRcSIygZETFGGxBUJSodFDwfAVYoLh8f/aAAwDAQACEQMRAD8A+4wEBAQEBAQEBAQEBAQF4CAgICAgICAgICAgICAgICAgICAgICAgICBVOVW36tCvh6aZQtSqKbki5sUYi3Aar3zHlzXibRHlG2jFiraNyi8HypxH6fWpEq9NEpEAqAc1R7HpDuvK69TeMdbT5zKdsNfJfgZ6DIzAQEBAQEBAQEBAQEBAQEBAQEBAQEBAQECl/CFhyxwxQXcV6JtcA2V+lv8A4WY+UwdTNYvzP8sx/hqwdpQ2xKN9qV81h0qB4WyKr2Nxpq5AlGPUxj36ytyT8M6fTBPWYGYCAgICAgICAgICAgICAgICAgICAgICAgfOfhL2PTq1FepTWoFCmzs+U9a4yKwF9N9t087Pea5eJ7w14YiacqhyO2VhnxZelQFNlaiVCOyAXL69bUHI2hJ3DSRyWv8ADW095/wn4axvT7oJ6cMLMBAQEBAQEBAQEBAQEBAQEBAQEBAQEBAxeB8v5XbUqV6xo06FVycxv0E3dHQORcDXXvnkTO72vafNupGqxEKxsJqmFxhR6FUM1IaDm3ayOzBgFbUauLDXUyeXV8e4nz/2diOX23ZWK52ij2IzKDroZvw2m1ImWK8atMOq8tRZgICAgICAgICAgICAgICAgICAgYJgceI2nTTe1z3a+3dM9+px08/ssritZwVdsFtEGX+I6+yY8nX2/khfXp485aHrMes7nzyj2WmS3VZbea2MVI8mg06YNxTDG3YL246nxlO7T5pz2bqa0yAQqkEAg2G47pzcual7Wmg3C3gSvunYyZK9plGaM4bH1Aq630HG/vH4zTXrMtfPfujOCsutNrW6y/h+Ymmn8Q/qr9ldun9JddLHo3G3j+e6a6dViv2n7qbYrR5OkGaFbMBAQEBAQEBAQEBAQEBA8u4AuTYdp0E5MxHcRWM24o0QZz6D+sx5espXivP7L6YJnvwh8TjalTrNp2DdMGTPe/eWiuOtezSqylY84jGJSXPUdUUGxZiFAve2pnIrMzqDeu6Mqcs8EDb9JpE9itnPot5Z+Xyf0o/iV9XbQxtHFUw9NyVuy5lLIQRoyncQdNQZGa2pOpdi0W7NOO5SUMMwpEVCQitlpUqlbKmqqWyKbXym1+ydrhtaN/vOnLXiJ1LR/wCuMMN64keOFxH/AI538tf9PvDn4tf+QnsFVDU0II1RT2HUA7uEotGplY6CZweSo8D6QPNOu6dVv793sl+PNenyyhalbd3bR21bR18939Jtx9f/AFx9lFun/plJ4fGI/VYeG4+k3Y81MnyyotS1e8N95ag8VKyqLsQPGRtetY3adOxEz2KVYMLqQR3RW0WjcSTEx3bJJwgICAgIEbtja64fKCCzNfKo7BbMSeAFx6iVZcsY43KdMc3lz4LlLRfRmFM7rMba9njKq9VSfm4TthtHbl5x3KJF0p9NvZ/WRydXWvFeXa4JnvwhK+Meqbu2nADQD+/7M8/JlteeZaa0rXs8c4Bpx7BqfQayqImeyUzEO2hs2s+5Mo7XOX/SLn3TTTpMlu/Cq2asO6nyeJ69U+CKB7WvNNehiO8qp6ifKG9uTdBls6moN/SJYX7cu6/lLq9LjjyQnNaW2jsDDrupKPX85P8AAx+iP4lvVC7YwNKjVLFECucwJUaOdDw3nT1nm9Zimt/h7S04b+KupcIoU3qZEFMvcIbKMy5tddLgWufKZ8dLWmK+qy06ja4U9n0woGRTYAbhwntxipEa1DDN7erLbOpH/Cp/8K/lJfhU9DxT6tLbGoncmX6JZPcZXPTYp8koy3jzaX2L8yo47jZx+ftlFugxz24TjqLR3clXZtZeCOO45T6HT2zNfoLx8s7Wx1FZ7uDEMVNnDJ9IED/i3H1ma2G9O8LYvWezxl7Dbw3em6QiZdMVtSslMhX32AJ1I17+7vmmnU5Na2hOKszvTZXqtUN3PlwlF8lrzu07TrWKxqHfyfU5yR1QLMeF7iwB4ka+E3dBW25nyZ+omNRHmsE9NlICAgICBDcoNjtXKOhAdAy2bqsrZSQSNQbqCD46ayjPhjJCzHk8EqftrYuINwtEl+bJpspU9IMpAvcaacZg/AtW0VlqrlrPO3fhNnVal8lPKAxU5iEAI36C5MjXpslictapjC8muNWoT/CnRHmx1PsmqnRVj5pU2zz5JrCYKnSFkRV8BqfE7zNdcda/LCibTPd0SbhAQECs8uD8XS+tT76TD1nl9f2aOn80Nyfb9aVvpU/5TzP03en1XZvllf56zCQEBAQMFb74HDW2PRbXIFPat0P+m0pt0+O3eE4yWjzQHKfZ1CjRDO1QjOgUElhmvcNoL9GxbymXN01Mcbr3/wCbX48lrTqUzQ2JS0JzPx6TEj0FhLqdLijnSqct5SaIAAAAANwGg9JpiNKnqdCAgICAgIFe5XZ2SmlJitVmZkYaFVRSXPmLL9oSjNG9RHdbi43M9nXyWqBsHRYb2XM3aXJuxPfe8lh1NIlHLxaUtLUCAgICAgVbl2ehR+tT76zD1nl9Wjp/NB8n/wD5Wr40v5VSUdP3p9V2b5ZfRZ6rCQEBAQEBAqnLImr8WCQEVXazZek7Bae/TiTMnUTvj0aMPHKe2Piecoo3G1m49IaNr4iaMdvFWJU3jUy7ZNEgICAgICAgRGEHOYqq/wAmmoop4mz1D9weRlNfivM+nCc8ViPq5+SPRSrR/dVnUfRJzL7DOYON19JSy8zE+sJ+XqiAgICAgVPl6ejR+tT76TD1nePq09P5oPYLfrar40f5dWUYP9P6rcvyy+kT1WEgICAgIHl2sLnhrOTOhWMRdsI9U76tamw1PU5xAnW3aC/nMsxM08XrK+Pm16Qk9k9CtXpcMwqrvOlTfqdOsDu7Zbj4tNUL8xEpaXKyAgICAgIGjGYgU6bOdyqW9JG1vDG3Yjc6c+xcOUoLm6zXd/pucze028pHHGq8u3nco/CfF7RrLwq00qDxXomVxxlmPVOeccT6J+aFRAQEBAQKh8IDaUPrU++kw9X3j2lpwdpQOwz+tqvjh/u1ZRh7Y/ef3hbk+WX02eqwkBAQEBAi9v1DzYpr1qrCkN+gOrHTdZQZVlnjw+vCePvv0auUKBcMqjQCpQUeAqoBOZY1TXs7Sfi+73tDoYmhU4Nei2hPW1XuGo9sX+G8T9CvNZhKiXK2YCAgICAgRW2em1Kj89szfQTpHiDYnKPOVZOdV9U6cbslZagr+3jzeKwlXhmai3g4049omfLxetl2PmtoT80KWYCAgICBSvhGa36N9dT/AJizF1XzR7S09P2lBbGb9b1PHDe6qJnxdsfvP7wtyfLL6lPVYSAgICAgQ9P43GMfk0FyD6ypYtY9y5R9oyqPiyb9FnamvV65SfsV+uofzUjL2j3hzH3+7dt7Dl8O+XrCzppfpIcw047p3LG6yUnVnVg64qU1cbmUN6iSrbxREozGp03SThAQEBAGBFYL4zE1ah3JainlrUIuO2w0PCVV5tM/RO3FYhKy1BB8sKJbCsR1kK1F8VIlHURuizDPxJbCVg6K43MoYeYvLqzuNoTGp03TrhAQEBAovwltrhfr6X3/AOkxdR83/jLV0/aUDsdv1xU/3X31ZRj+XH7z/stv8svrE9RgICAgIGjGYhadN3bRUUsfAC85a3hjcuxG504+T2GKUAXHTqE1amljmc5reQIHlIYo1X3SvO5eeUQ+KT66j/MWcy9o94Mff6JRhLUETyfORalH91UIGlug3SXysfZKcXG6+izJzqfVLy5WQEBAQOfaGJFKk7ncqk/kPW0je3hrMu1jc6atkYXm6KKetbM30m1b2kzmOvhrp287nbtk0WjG0M9N1+cpHqJG8brMOxOp2jOSFbNhEB3oWpn7JNvZaVdPO6QnljVk1L1ZAQEBA+d/CtiFRsKzEKor0SSdwGc6numTNG76j+mWrB2lB7ErK216hUhgP0UXBBFw76XHiJnrExWm/X/C2/yy+wT02AgICAgQ+3vjDSofvHu/1dOzN5E5V85Vk5mK+qdON2S4EtQRfKDqU/r6P3x3SrN2j3hZj7z7JWWq0PU+LxqnhWp5Tu69PVde3KW9JTPGT3Wd6eyYlysgICAgRW1znqUaPzm5x/oUrHXxYpKsnMxVOnETZKCWoMwBgV/k6Obr4qlwziovgwsfcsz4eLWquyc1rKwTQpICAgIHyT4fG/8Abr4p/wB2U/60e0/u0YfllUvglPx7eND+YZX1Xenv/hdPyv0RNTCQEBAwYERs343E1qvyVtQp/Z1qEfaNvsSmnxWm30WW4rEJiXK0Xt7q0vr6X3vESrL2j3hZj7z7JSWq0RylW1IVQLtRdao0ucoNn/0lvSU5o+HxeizH316pVHBAI1BFxLYlW9ToQEBAiNlHnMRXq8ARQp+CauR4uSPsiVU5tNvostxWIS8tVkBAr9f4vaKHhVpleO8a/wDSPWZp4zRPqujnHP6J8TSpZgICBgwPm3wpbNXGAUWL0ypUghCwIAbUtbQdMjynn5M80zb12jTXir8Cr8jNi/omKqA5mXLTZGAJzFHva+UAHukM+fx1raO+1muH2+i+ZQbWuAbHhfhPRrO42wzxL3JOEBA49r4zmqLvvIHRHax0UDxJEhkt4azKVY3OjZGD5mgibyB0j2sdWPmSYpXw10Wnc7dkmiitvH9h/mKf4yrL5e8LMfn7JWWq2uvSDqysLhgQR3HScmNxoidTtG8mapOHCNfNTLUmvvuhsDbvFjK8M/DqfLhPJHxbS0tQICBx7WxnM0alTflUkDtbco8yQJG9vDEylWNzp52Lg+ZoU6Z1IXpHtc6ufNiTOUr4axBedzt3SaJAQK7ytOTmK37uqLnTqkgn3GZs/GrekrsPO6rCJpUswEBAGB8x+EzatGnVT9JTNSV1BYAsUBW43bsxuPKedlrbJltFZ5iGzFMUpuVa2Hj8NUxrvhEvTFJWWoQwy1gwsuZu0EnyleSlseOPHOp2uifE+3YV8yK3aoPqAZ6dJ3WJedPdtknCAgQ+0vjcRRo8FPP1B3LpTBHexv8AZlN/ivFfqsrxWZ+iXEuVswIjb+/Df5mn7nleTy91lPP2S8sVkCFwfxeNqp8mqi1l4DMvQqefUPnKa8ZJj15WTzSJ9E0JcrICBCbbYVK+HocCxr1O5KVit/FynoZVfmYj6rKcRMpCptCmPlX8NZVfrMVfPfsRhvPkjX5QZi4opmKaMWbKoNrkaAkndwlNv4hWOdLfy0+cq1U5bYnn1o83QQsyqCS9TrAEH5PbJ/m908UQl+WiO8rKK+KtrUoX7qT29tSZP+pW3xDn4VFf5U7YqiiadTI2ZgNFK9pBBudOiQZKOqvljU6WVw1rO4SGw+UbsiqwUkC19Re2lzJz1t6+SM9PE9pSq7fphwj9Ancbgg623795HrLcfXUt3jSu3T2jslxNzOzAQKjtnZStjnd0VkfDrTIYZr2diQVOhFss8brbTXLx7tuHnHr9UZjdh070BTp06aUqufKq5RbKb6LYXuE333TL47T3ne10TFYlfaCWVR2AD0E+irxEPNnu2TrhAwTAiNhdNqtc/wCI+VN/7OndV0O65zHzlOLndvVZfjVUxLlbF4ERt89PC/5lfuVJXfvHusp5+yXlitmBB8ovi2w9f93VCv8AQq9A68BcqfKU5eJi3ospzE1TYlytmBgwKltjB1FxbVA11ZAMp3jj0T2XvpPH66bRfTbgmvhcxxiL13VPp9D71pk8Mz2hdtx4HE0qKuyVVqC1yFAYki+oCtcki3iRI3m9pivhn68JeGPV8+2jtfEPWFSnhK6kFSpYAG62CkgIewfKnr48GOtPDa8fT/7H7K5tudp1OVGOC2qHKd56tvaBrMdsOPfwwlFK+btwVRsURzyGoeBUPpvt0h0eJ48ZVfx4/l0nH4fq78Ni1oIvRDVLZSgYc5e9tQW0GmukhaZne+zkRvsm8Ns1a9RWK3I1zW1UHfYncd40tLOnx2yW1HbzVZMnhhbwJ7zz2YCBDbb0dT/Cff8A1nk/xCvxRP6NXT9pR9MXdR2sPeJjxRu9Y/WF1vllaZ9E88gIFd5X7bFCnkHXqAqu82vpfSZOpz+D4Y9Nz+i/Di8XKv4TaNXnko5ytNaYIym3VOUi/iRPPtlvNOLNPgrvsg/hHxFVFpZSwUlg2866WufWWdJPimfFLsxHo2fB7h6dVKhqAOwItm1sLHcD5yPV3vW2omXdRpdl2NQNviwLG4tdde3Q75jnPk/qlXM6cG3ScOmem9UEkKAalQi57AW7jLsOfJM68Uu1rWe8GA2niAmc1Mw06JUG9yBvtfjLLdZlpxEpfgUnyd218bziPQqAfGqyqwuBmsSLjgdL+UsjrrWrq0Kq4dT4olIcndpivh6bX6eUZhxzDRvaDPQxZq3jW+WfJSaylZerIGjFYZagsw8DxHhKsuKuSNWSraazuEFidm1UPRuw7vxE8rJ0d6zxG4aa5az3ReK2cj/tKKN9Okre0rKNZK+sfdP4Zco2Jhv/AK1D/lJ+UfiZPWf7u+GHbhsME0p0lX6FML90Tmr29Z+5uIRe0OSWJxNfM9erzIIZaWtOzaaFwwzJpuI475opjyeHVKc+s/8AvzcjLWO8rBsnkilIDqqOxQP798tp/D7TO8ko36rfFYWTD4dUFlFh7/Ez0ceOuONVZLWm07ltljhAGBQuWuIq064qBXqUQUFRKaZ2ULmYtYdJgSVFgJ5WfV80xMxGo4224ZiKIHB4mriMTUfD03p0ClO5q03ogOpbMVBsc1svC2p7JTesUpETO557TtbGph9WwrEopO8qCfGwnsY53WJ/R51o1Mtsm4QK3yw2Lz6BwCxSxKjeyg307GFzbWYesxWn46/Vp6fJ4fhlVdlYbDD9geklxkbNSdd1+ixF72BJ1uZ5VrX137/Vs94cu30xDIEu6Zr52y2CAC65bqQ1zpqdN8nh+G251P6Ozak8KNgNk4lrmq9jushpE+Nx+U9TNnx14xxv32rrWJ7y6qNPEIQL1hdiRobjLexuLAg6ad8ovatvRZEVS1HaGIzItQ5lLBQWVjlJvYkAiw4XEz2isRM18kvDVY9ibeV8iOjKczWubrmpmzA8RwI1seBMy5sd43Pft/c1E9pSm0ahcoUZLq4Y72toR1QdTqOMjW06nif2Q1qdS4eSVHE/pADnKA7MVy2vma+a99ARfQdpueE24YiclZr39/urzWjwTD6RPaecQEBaBi0BaAtAWgZgICAgIFS5b1KlELVo5CxYBla4JFwLqe3UDWeZ1mKvii3q19NO+JV7YW0MXXxnN1kp0aXRUgnPUzHW1xoLrumamKkzWu+Z/ZdeYiszEPpiiwAHDSe3EajTznqdCBgiBW+UXJOniCHUZXBvvKgmx4rqN/CYM/R+KZtjnUz9mrF1Ph4tzCo0cLtLC4wIabVcGwtmuGqUjbeSOstxbt1mO2DWP4qzFv05iV05K2txMa/unqyq2jqjfSVW94mbmDhytsugf8Cl5IB7pL8S/qaef9k0P3NP0P5zv4l/U0U9k4dd1CiP/wA1/KJy3n+afuaSmA2ezaIiovaFCr7BrJ48GTLP+ULXrVYsDglpjTU8Sf70E9fB09cUcd2W95tLrl6BAQEBAQEBAQEBAQBgUbljic2Jo0/41Fu5em3ty+k8rqbeK8/9rZhjVfdB4jE5doVQN/NUq6/YLhregmeKzFaXj1mP2lo71mH1DDVcyK3aAfUT2sdvFWLerzJjU6bZNwgICAgeHpA7wD4i8jNKz3h2JmGlsBTPyF9AJXPT4p/lh3x29Xn/AGdS+YvpOflsX9MO/iW9WynhEXcijyElXDjr2iHJvM+bcBLUWYCAgICAgICAgICB4qVAouSAO/SRtaK8zLsRM9nDV2xTG4lvAfiZmv1uKvblbGC8ud9ufNT1P5TPb+IelVkdN6yh6+Ip1XYOEzX3G2net/wmC+WbXmzRFPDWGp6NGmecyoGAtmsM1t9gx1tIze2tTJqZ7JTA7aIpr0ARbTWxtwmzF1tqViuuyq/TxM93ZT24p3qw9GmmvX0nvEqp6e3lLtoY1H6rAns3H0M00z47/LKq2O1e8OmXIEBAQEBAQEBAQEBAQEBAQEBAh9obWsStO1xvY7h4dpnndR1nhnw0+7Tjwb5sh6hLasST3zzbXtbm07aorEcQUUuLyLrdzcbFH2vXFTaRw7ICEVXuflCoDpbuKj1lngmuKckT3n9ltLbnwoTlBjFwmOpAJ0XRaYUGwBqMy5td9gJbgpObDbnmOfsXt4Jh9NwdK1NB/CPdMsTwrt3l7qUp3bjQgvfuNvd+c7sd2D2m9M2Y5l7DvHgZqw9Xek6nmFN8MW7cSsVCsHUFdQZ69LxeviqxWrNZ1LZJuEBAQEBAQEBAQEBAQEBA5touVpMRvtb10lHU2muK0wnijd4hVObOcWF54W+HoOmnY7pCLRPZLTh2tQrBGajq9uiNNCN2lxceclEVmY8XBvTVgdutlArUnV9fkkA27z+MlOLXaXHHtYJWYVUoVErqLLV5sOSoN8lwd19dQZKKz4fDM8emys+Gdq9SVP0g4nH0qzrSANMthzYFSTmsoAFj23vL60tFIpimI335L2iVkwvLzCVWC0xWYnTSm2nj2CV26PJSN2190YlMMXqrpemDxt0reDDS/eJnjVZSbubjY5K63I7pOHJTnJ8npDhofPX8p6P8Pmfihm6mO0piekykBAQEBAQEBAQEBAQEBA8VqYZSDuItI3rFqzWfN2J1O4VnH4Vk048DuzDuPAz57qcN8fH2eliyVuia1ZaYLOwQC1yTlAubDXhqZhitpnURy18adOyq9TKS7iooJAOgfhYnL0Tca8N4mqOYZ7RES9V+UGHQ5XYqe9SR7AZZGK88wghuUWMoPQPMGiWJ1P7NgOJHR1I3+UlWl4tztKk67qVyXxOHpY6pUxFbDNTK2Gd8wQ3BsqEdI7tbcCOM9DN+LfDWtKzEx/dGZrG13f4QNmU+itdTwtTpuR/pW0x/k89uZj7yh44SOI26oK2ACsuZXd1UHuC7ybG/CY98TrvC+Mc+bKVnqEZT6bpVFrTKcxWISC0tcqjM3YPx7BNVK2vOqqLWisblPbPwvNr3nVvyHdPc6fD+FXXn5sGS/jnbrmhWQEBAQEBAQEBAQEBAQEBA8VKYYWIBHfI2rFo1MOxMxzCH2hydSoLaFfmuoqL7d0wX6Cu90nTRXqbR3R2H5PCiCq0Rl06jHQAWACk9EAcBpMuTpc8fqujPWUZtDk1Rc3YVkPr77yETlpxMf2S8UT5ovHcnkRDkao5PDIBbx1/CPx7b5hKNSq2z+QNN6rCuuICk3V0AVdd4Kkk777prt11/DExpG1K+UrHgvg62ehHxGIrkfOZ7egKiV/mepv2/ZXqsLVR2CCVK4RAVGVTUIOUdw1tuEqjpc1vL/Z2c1Y80vh9kG1mYAfNQZR6zRj/h3neVduo9Elh8OqCyi3vPiZ6GPFXHGqwz2tNu7dLESAgICAgICAgICAgICAgICAgICBi0BlnNBljUBadGYCAgICAgICAgICAgICAgICAgICAgICAgICAgICAgICAgICAgICA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" name="AutoShape 11" descr="data:image/jpeg;base64,/9j/4AAQSkZJRgABAQAAAQABAAD/2wCEAAkGBxQSEBQUExQUFBUXFRcUFBcYFxcSFxYWFxgWGBUYGBQYHCggGBolHBUUITEtJSkuLi4uGB8zODMsNygtLiwBCgoKDg0OGxAQGywkICQsLC0sLCwsLCwsLCwsLCwsLCwsLCwsLCwsLCwsLCwsLCwsLCwsLCwsLCwsLCwsLCwsLP/AABEIAOoA2AMBEQACEQEDEQH/xAAcAAEAAgMBAQEAAAAAAAAAAAAABQYBAwQCBwj/xABKEAACAQIDAwkCCggDBwUAAAABAgADEQQSIQUxQQYTIjJRYXGBkaGxByNCUnJzgrLB0RQlM1Nis+HwQ3SiFYSSk8LD0xYkNVSD/8QAGgEBAAMBAQEAAAAAAAAAAAAAAAIDBAEFBv/EADQRAQACAgECBAQEBQMFAAAAAAABAgMRIQQxEkFRcSIygZETFGGxBUJSodFDwfAVYoLh8f/aAAwDAQACEQMRAD8A+4wEBAQEBAQEBAQEBAQF4CAgICAgICAgICAgICAgICAgICAgICAgICBVOVW36tCvh6aZQtSqKbki5sUYi3Aar3zHlzXibRHlG2jFiraNyi8HypxH6fWpEq9NEpEAqAc1R7HpDuvK69TeMdbT5zKdsNfJfgZ6DIzAQEBAQEBAQEBAQEBAQEBAQEBAQEBAQECl/CFhyxwxQXcV6JtcA2V+lv8A4WY+UwdTNYvzP8sx/hqwdpQ2xKN9qV81h0qB4WyKr2Nxpq5AlGPUxj36ytyT8M6fTBPWYGYCAgICAgICAgICAgICAgICAgICAgICAgfOfhL2PTq1FepTWoFCmzs+U9a4yKwF9N9t087Pea5eJ7w14YiacqhyO2VhnxZelQFNlaiVCOyAXL69bUHI2hJ3DSRyWv8ADW095/wn4axvT7oJ6cMLMBAQEBAQEBAQEBAQEBAQEBAQEBAQEBAxeB8v5XbUqV6xo06FVycxv0E3dHQORcDXXvnkTO72vafNupGqxEKxsJqmFxhR6FUM1IaDm3ayOzBgFbUauLDXUyeXV8e4nz/2diOX23ZWK52ij2IzKDroZvw2m1ImWK8atMOq8tRZgICAgICAgICAgICAgICAgICAgYJgceI2nTTe1z3a+3dM9+px08/ssritZwVdsFtEGX+I6+yY8nX2/khfXp485aHrMes7nzyj2WmS3VZbea2MVI8mg06YNxTDG3YL246nxlO7T5pz2bqa0yAQqkEAg2G47pzcual7Wmg3C3gSvunYyZK9plGaM4bH1Aq630HG/vH4zTXrMtfPfujOCsutNrW6y/h+Ymmn8Q/qr9ldun9JddLHo3G3j+e6a6dViv2n7qbYrR5OkGaFbMBAQEBAQEBAQEBAQEBA8u4AuTYdp0E5MxHcRWM24o0QZz6D+sx5espXivP7L6YJnvwh8TjalTrNp2DdMGTPe/eWiuOtezSqylY84jGJSXPUdUUGxZiFAve2pnIrMzqDeu6Mqcs8EDb9JpE9itnPot5Z+Xyf0o/iV9XbQxtHFUw9NyVuy5lLIQRoyncQdNQZGa2pOpdi0W7NOO5SUMMwpEVCQitlpUqlbKmqqWyKbXym1+ydrhtaN/vOnLXiJ1LR/wCuMMN64keOFxH/AI538tf9PvDn4tf+QnsFVDU0II1RT2HUA7uEotGplY6CZweSo8D6QPNOu6dVv793sl+PNenyyhalbd3bR21bR18939Jtx9f/AFx9lFun/plJ4fGI/VYeG4+k3Y81MnyyotS1e8N95ag8VKyqLsQPGRtetY3adOxEz2KVYMLqQR3RW0WjcSTEx3bJJwgICAgIEbtja64fKCCzNfKo7BbMSeAFx6iVZcsY43KdMc3lz4LlLRfRmFM7rMba9njKq9VSfm4TthtHbl5x3KJF0p9NvZ/WRydXWvFeXa4JnvwhK+Meqbu2nADQD+/7M8/JlteeZaa0rXs8c4Bpx7BqfQayqImeyUzEO2hs2s+5Mo7XOX/SLn3TTTpMlu/Cq2asO6nyeJ69U+CKB7WvNNehiO8qp6ifKG9uTdBls6moN/SJYX7cu6/lLq9LjjyQnNaW2jsDDrupKPX85P8AAx+iP4lvVC7YwNKjVLFECucwJUaOdDw3nT1nm9Zimt/h7S04b+KupcIoU3qZEFMvcIbKMy5tddLgWufKZ8dLWmK+qy06ja4U9n0woGRTYAbhwntxipEa1DDN7erLbOpH/Cp/8K/lJfhU9DxT6tLbGoncmX6JZPcZXPTYp8koy3jzaX2L8yo47jZx+ftlFugxz24TjqLR3clXZtZeCOO45T6HT2zNfoLx8s7Wx1FZ7uDEMVNnDJ9IED/i3H1ma2G9O8LYvWezxl7Dbw3em6QiZdMVtSslMhX32AJ1I17+7vmmnU5Na2hOKszvTZXqtUN3PlwlF8lrzu07TrWKxqHfyfU5yR1QLMeF7iwB4ka+E3dBW25nyZ+omNRHmsE9NlICAgICBDcoNjtXKOhAdAy2bqsrZSQSNQbqCD46ayjPhjJCzHk8EqftrYuINwtEl+bJpspU9IMpAvcaacZg/AtW0VlqrlrPO3fhNnVal8lPKAxU5iEAI36C5MjXpslictapjC8muNWoT/CnRHmx1PsmqnRVj5pU2zz5JrCYKnSFkRV8BqfE7zNdcda/LCibTPd0SbhAQECs8uD8XS+tT76TD1nl9f2aOn80Nyfb9aVvpU/5TzP03en1XZvllf56zCQEBAQMFb74HDW2PRbXIFPat0P+m0pt0+O3eE4yWjzQHKfZ1CjRDO1QjOgUElhmvcNoL9GxbymXN01Mcbr3/wCbX48lrTqUzQ2JS0JzPx6TEj0FhLqdLijnSqct5SaIAAAAANwGg9JpiNKnqdCAgICAgIFe5XZ2SmlJitVmZkYaFVRSXPmLL9oSjNG9RHdbi43M9nXyWqBsHRYb2XM3aXJuxPfe8lh1NIlHLxaUtLUCAgICAgVbl2ehR+tT76zD1nl9Wjp/NB8n/wD5Wr40v5VSUdP3p9V2b5ZfRZ6rCQEBAQEBAqnLImr8WCQEVXazZek7Bae/TiTMnUTvj0aMPHKe2Piecoo3G1m49IaNr4iaMdvFWJU3jUy7ZNEgICAgICAgRGEHOYqq/wAmmoop4mz1D9weRlNfivM+nCc8ViPq5+SPRSrR/dVnUfRJzL7DOYON19JSy8zE+sJ+XqiAgICAgVPl6ejR+tT76TD1nePq09P5oPYLfrar40f5dWUYP9P6rcvyy+kT1WEgICAgIHl2sLnhrOTOhWMRdsI9U76tamw1PU5xAnW3aC/nMsxM08XrK+Pm16Qk9k9CtXpcMwqrvOlTfqdOsDu7Zbj4tNUL8xEpaXKyAgICAgIGjGYgU6bOdyqW9JG1vDG3Yjc6c+xcOUoLm6zXd/pucze028pHHGq8u3nco/CfF7RrLwq00qDxXomVxxlmPVOeccT6J+aFRAQEBAQKh8IDaUPrU++kw9X3j2lpwdpQOwz+tqvjh/u1ZRh7Y/ef3hbk+WX02eqwkBAQEBAi9v1DzYpr1qrCkN+gOrHTdZQZVlnjw+vCePvv0auUKBcMqjQCpQUeAqoBOZY1TXs7Sfi+73tDoYmhU4Nei2hPW1XuGo9sX+G8T9CvNZhKiXK2YCAgICAgRW2em1Kj89szfQTpHiDYnKPOVZOdV9U6cbslZagr+3jzeKwlXhmai3g4049omfLxetl2PmtoT80KWYCAgICBSvhGa36N9dT/AJizF1XzR7S09P2lBbGb9b1PHDe6qJnxdsfvP7wtyfLL6lPVYSAgICAgQ9P43GMfk0FyD6ypYtY9y5R9oyqPiyb9FnamvV65SfsV+uofzUjL2j3hzH3+7dt7Dl8O+XrCzppfpIcw047p3LG6yUnVnVg64qU1cbmUN6iSrbxREozGp03SThAQEBAGBFYL4zE1ah3JainlrUIuO2w0PCVV5tM/RO3FYhKy1BB8sKJbCsR1kK1F8VIlHURuizDPxJbCVg6K43MoYeYvLqzuNoTGp03TrhAQEBAovwltrhfr6X3/AOkxdR83/jLV0/aUDsdv1xU/3X31ZRj+XH7z/stv8svrE9RgICAgIGjGYhadN3bRUUsfAC85a3hjcuxG504+T2GKUAXHTqE1amljmc5reQIHlIYo1X3SvO5eeUQ+KT66j/MWcy9o94Mff6JRhLUETyfORalH91UIGlug3SXysfZKcXG6+izJzqfVLy5WQEBAQOfaGJFKk7ncqk/kPW0je3hrMu1jc6atkYXm6KKetbM30m1b2kzmOvhrp287nbtk0WjG0M9N1+cpHqJG8brMOxOp2jOSFbNhEB3oWpn7JNvZaVdPO6QnljVk1L1ZAQEBA+d/CtiFRsKzEKor0SSdwGc6numTNG76j+mWrB2lB7ErK216hUhgP0UXBBFw76XHiJnrExWm/X/C2/yy+wT02AgICAgQ+3vjDSofvHu/1dOzN5E5V85Vk5mK+qdON2S4EtQRfKDqU/r6P3x3SrN2j3hZj7z7JWWq0PU+LxqnhWp5Tu69PVde3KW9JTPGT3Wd6eyYlysgICAgRW1znqUaPzm5x/oUrHXxYpKsnMxVOnETZKCWoMwBgV/k6Obr4qlwziovgwsfcsz4eLWquyc1rKwTQpICAgIHyT4fG/8Abr4p/wB2U/60e0/u0YfllUvglPx7eND+YZX1Xenv/hdPyv0RNTCQEBAwYERs343E1qvyVtQp/Z1qEfaNvsSmnxWm30WW4rEJiXK0Xt7q0vr6X3vESrL2j3hZj7z7JSWq0RylW1IVQLtRdao0ucoNn/0lvSU5o+HxeizH316pVHBAI1BFxLYlW9ToQEBAiNlHnMRXq8ARQp+CauR4uSPsiVU5tNvostxWIS8tVkBAr9f4vaKHhVpleO8a/wDSPWZp4zRPqujnHP6J8TSpZgICBgwPm3wpbNXGAUWL0ypUghCwIAbUtbQdMjynn5M80zb12jTXir8Cr8jNi/omKqA5mXLTZGAJzFHva+UAHukM+fx1raO+1muH2+i+ZQbWuAbHhfhPRrO42wzxL3JOEBA49r4zmqLvvIHRHax0UDxJEhkt4azKVY3OjZGD5mgibyB0j2sdWPmSYpXw10Wnc7dkmiitvH9h/mKf4yrL5e8LMfn7JWWq2uvSDqysLhgQR3HScmNxoidTtG8mapOHCNfNTLUmvvuhsDbvFjK8M/DqfLhPJHxbS0tQICBx7WxnM0alTflUkDtbco8yQJG9vDEylWNzp52Lg+ZoU6Z1IXpHtc6ufNiTOUr4axBedzt3SaJAQK7ytOTmK37uqLnTqkgn3GZs/GrekrsPO6rCJpUswEBAGB8x+EzatGnVT9JTNSV1BYAsUBW43bsxuPKedlrbJltFZ5iGzFMUpuVa2Hj8NUxrvhEvTFJWWoQwy1gwsuZu0EnyleSlseOPHOp2uifE+3YV8yK3aoPqAZ6dJ3WJedPdtknCAgQ+0vjcRRo8FPP1B3LpTBHexv8AZlN/ivFfqsrxWZ+iXEuVswIjb+/Df5mn7nleTy91lPP2S8sVkCFwfxeNqp8mqi1l4DMvQqefUPnKa8ZJj15WTzSJ9E0JcrICBCbbYVK+HocCxr1O5KVit/FynoZVfmYj6rKcRMpCptCmPlX8NZVfrMVfPfsRhvPkjX5QZi4opmKaMWbKoNrkaAkndwlNv4hWOdLfy0+cq1U5bYnn1o83QQsyqCS9TrAEH5PbJ/m908UQl+WiO8rKK+KtrUoX7qT29tSZP+pW3xDn4VFf5U7YqiiadTI2ZgNFK9pBBudOiQZKOqvljU6WVw1rO4SGw+UbsiqwUkC19Re2lzJz1t6+SM9PE9pSq7fphwj9Ancbgg623795HrLcfXUt3jSu3T2jslxNzOzAQKjtnZStjnd0VkfDrTIYZr2diQVOhFss8brbTXLx7tuHnHr9UZjdh070BTp06aUqufKq5RbKb6LYXuE333TL47T3ne10TFYlfaCWVR2AD0E+irxEPNnu2TrhAwTAiNhdNqtc/wCI+VN/7OndV0O65zHzlOLndvVZfjVUxLlbF4ERt89PC/5lfuVJXfvHusp5+yXlitmBB8ovi2w9f93VCv8AQq9A68BcqfKU5eJi3ospzE1TYlytmBgwKltjB1FxbVA11ZAMp3jj0T2XvpPH66bRfTbgmvhcxxiL13VPp9D71pk8Mz2hdtx4HE0qKuyVVqC1yFAYki+oCtcki3iRI3m9pivhn68JeGPV8+2jtfEPWFSnhK6kFSpYAG62CkgIewfKnr48GOtPDa8fT/7H7K5tudp1OVGOC2qHKd56tvaBrMdsOPfwwlFK+btwVRsURzyGoeBUPpvt0h0eJ48ZVfx4/l0nH4fq78Ni1oIvRDVLZSgYc5e9tQW0GmukhaZne+zkRvsm8Ns1a9RWK3I1zW1UHfYncd40tLOnx2yW1HbzVZMnhhbwJ7zz2YCBDbb0dT/Cff8A1nk/xCvxRP6NXT9pR9MXdR2sPeJjxRu9Y/WF1vllaZ9E88gIFd5X7bFCnkHXqAqu82vpfSZOpz+D4Y9Nz+i/Di8XKv4TaNXnko5ytNaYIym3VOUi/iRPPtlvNOLNPgrvsg/hHxFVFpZSwUlg2866WufWWdJPimfFLsxHo2fB7h6dVKhqAOwItm1sLHcD5yPV3vW2omXdRpdl2NQNviwLG4tdde3Q75jnPk/qlXM6cG3ScOmem9UEkKAalQi57AW7jLsOfJM68Uu1rWe8GA2niAmc1Mw06JUG9yBvtfjLLdZlpxEpfgUnyd218bziPQqAfGqyqwuBmsSLjgdL+UsjrrWrq0Kq4dT4olIcndpivh6bX6eUZhxzDRvaDPQxZq3jW+WfJSaylZerIGjFYZagsw8DxHhKsuKuSNWSraazuEFidm1UPRuw7vxE8rJ0d6zxG4aa5az3ReK2cj/tKKN9Okre0rKNZK+sfdP4Zco2Jhv/AK1D/lJ+UfiZPWf7u+GHbhsME0p0lX6FML90Tmr29Z+5uIRe0OSWJxNfM9erzIIZaWtOzaaFwwzJpuI475opjyeHVKc+s/8AvzcjLWO8rBsnkilIDqqOxQP798tp/D7TO8ko36rfFYWTD4dUFlFh7/Ez0ceOuONVZLWm07ltljhAGBQuWuIq064qBXqUQUFRKaZ2ULmYtYdJgSVFgJ5WfV80xMxGo4224ZiKIHB4mriMTUfD03p0ClO5q03ogOpbMVBsc1svC2p7JTesUpETO557TtbGph9WwrEopO8qCfGwnsY53WJ/R51o1Mtsm4QK3yw2Lz6BwCxSxKjeyg307GFzbWYesxWn46/Vp6fJ4fhlVdlYbDD9geklxkbNSdd1+ixF72BJ1uZ5VrX137/Vs94cu30xDIEu6Zr52y2CAC65bqQ1zpqdN8nh+G251P6Ozak8KNgNk4lrmq9jushpE+Nx+U9TNnx14xxv32rrWJ7y6qNPEIQL1hdiRobjLexuLAg6ad8ovatvRZEVS1HaGIzItQ5lLBQWVjlJvYkAiw4XEz2isRM18kvDVY9ibeV8iOjKczWubrmpmzA8RwI1seBMy5sd43Pft/c1E9pSm0ahcoUZLq4Y72toR1QdTqOMjW06nif2Q1qdS4eSVHE/pADnKA7MVy2vma+a99ARfQdpueE24YiclZr39/urzWjwTD6RPaecQEBaBi0BaAtAWgZgICAgIFS5b1KlELVo5CxYBla4JFwLqe3UDWeZ1mKvii3q19NO+JV7YW0MXXxnN1kp0aXRUgnPUzHW1xoLrumamKkzWu+Z/ZdeYiszEPpiiwAHDSe3EajTznqdCBgiBW+UXJOniCHUZXBvvKgmx4rqN/CYM/R+KZtjnUz9mrF1Ph4tzCo0cLtLC4wIabVcGwtmuGqUjbeSOstxbt1mO2DWP4qzFv05iV05K2txMa/unqyq2jqjfSVW94mbmDhytsugf8Cl5IB7pL8S/qaef9k0P3NP0P5zv4l/U0U9k4dd1CiP/wA1/KJy3n+afuaSmA2ezaIiovaFCr7BrJ48GTLP+ULXrVYsDglpjTU8Sf70E9fB09cUcd2W95tLrl6BAQEBAQEBAQEBAQBgUbljic2Jo0/41Fu5em3ty+k8rqbeK8/9rZhjVfdB4jE5doVQN/NUq6/YLhregmeKzFaXj1mP2lo71mH1DDVcyK3aAfUT2sdvFWLerzJjU6bZNwgICAgeHpA7wD4i8jNKz3h2JmGlsBTPyF9AJXPT4p/lh3x29Xn/AGdS+YvpOflsX9MO/iW9WynhEXcijyElXDjr2iHJvM+bcBLUWYCAgICAgICAgICB4qVAouSAO/SRtaK8zLsRM9nDV2xTG4lvAfiZmv1uKvblbGC8ud9ufNT1P5TPb+IelVkdN6yh6+Ip1XYOEzX3G2net/wmC+WbXmzRFPDWGp6NGmecyoGAtmsM1t9gx1tIze2tTJqZ7JTA7aIpr0ARbTWxtwmzF1tqViuuyq/TxM93ZT24p3qw9GmmvX0nvEqp6e3lLtoY1H6rAns3H0M00z47/LKq2O1e8OmXIEBAQEBAQEBAQEBAQEBAQEBAh9obWsStO1xvY7h4dpnndR1nhnw0+7Tjwb5sh6hLasST3zzbXtbm07aorEcQUUuLyLrdzcbFH2vXFTaRw7ICEVXuflCoDpbuKj1lngmuKckT3n9ltLbnwoTlBjFwmOpAJ0XRaYUGwBqMy5td9gJbgpObDbnmOfsXt4Jh9NwdK1NB/CPdMsTwrt3l7qUp3bjQgvfuNvd+c7sd2D2m9M2Y5l7DvHgZqw9Xek6nmFN8MW7cSsVCsHUFdQZ69LxeviqxWrNZ1LZJuEBAQEBAQEBAQEBAQEBA5touVpMRvtb10lHU2muK0wnijd4hVObOcWF54W+HoOmnY7pCLRPZLTh2tQrBGajq9uiNNCN2lxceclEVmY8XBvTVgdutlArUnV9fkkA27z+MlOLXaXHHtYJWYVUoVErqLLV5sOSoN8lwd19dQZKKz4fDM8emys+Gdq9SVP0g4nH0qzrSANMthzYFSTmsoAFj23vL60tFIpimI335L2iVkwvLzCVWC0xWYnTSm2nj2CV26PJSN2190YlMMXqrpemDxt0reDDS/eJnjVZSbubjY5K63I7pOHJTnJ8npDhofPX8p6P8Pmfihm6mO0piekykBAQEBAQEBAQEBAQEBA8VqYZSDuItI3rFqzWfN2J1O4VnH4Vk048DuzDuPAz57qcN8fH2eliyVuia1ZaYLOwQC1yTlAubDXhqZhitpnURy18adOyq9TKS7iooJAOgfhYnL0Tca8N4mqOYZ7RES9V+UGHQ5XYqe9SR7AZZGK88wghuUWMoPQPMGiWJ1P7NgOJHR1I3+UlWl4tztKk67qVyXxOHpY6pUxFbDNTK2Gd8wQ3BsqEdI7tbcCOM9DN+LfDWtKzEx/dGZrG13f4QNmU+itdTwtTpuR/pW0x/k89uZj7yh44SOI26oK2ACsuZXd1UHuC7ybG/CY98TrvC+Mc+bKVnqEZT6bpVFrTKcxWISC0tcqjM3YPx7BNVK2vOqqLWisblPbPwvNr3nVvyHdPc6fD+FXXn5sGS/jnbrmhWQEBAQEBAQEBAQEBAQEBA8VKYYWIBHfI2rFo1MOxMxzCH2hydSoLaFfmuoqL7d0wX6Cu90nTRXqbR3R2H5PCiCq0Rl06jHQAWACk9EAcBpMuTpc8fqujPWUZtDk1Rc3YVkPr77yETlpxMf2S8UT5ovHcnkRDkao5PDIBbx1/CPx7b5hKNSq2z+QNN6rCuuICk3V0AVdd4Kkk777prt11/DExpG1K+UrHgvg62ehHxGIrkfOZ7egKiV/mepv2/ZXqsLVR2CCVK4RAVGVTUIOUdw1tuEqjpc1vL/Z2c1Y80vh9kG1mYAfNQZR6zRj/h3neVduo9Elh8OqCyi3vPiZ6GPFXHGqwz2tNu7dLESAgICAgICAgICAgICAgICAgICBi0BlnNBljUBadGYCAgICAgICAgICAgICAgICAgICAgICAgICAgICAgICAgICAgICA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1" name="AutoShape 13" descr="data:image/jpeg;base64,/9j/4AAQSkZJRgABAQAAAQABAAD/2wCEAAkGBxQSEBQUExQUFBUXFRcUFBcYFxcSFxYWFxgWGBUYGBQYHCggGBolHBUUITEtJSkuLi4uGB8zODMsNygtLiwBCgoKDg0OGxAQGywkICQsLC0sLCwsLCwsLCwsLCwsLCwsLCwsLCwsLCwsLCwsLCwsLCwsLCwsLCwsLCwsLCwsLP/AABEIAOoA2AMBEQACEQEDEQH/xAAcAAEAAgMBAQEAAAAAAAAAAAAABQYBAwQCBwj/xABKEAACAQIDAwkCCggDBwUAAAABAgADEQQSIQUxQQYTIjJRYXGBkaGxByNCUnJzgrLB0RQlM1Nis+HwQ3SiFYSSk8LD0xYkNVSD/8QAGgEBAAMBAQEAAAAAAAAAAAAAAAIDBAEFBv/EADQRAQACAgECBAQEBQMFAAAAAAABAgMRIQQxEkFRcSIygZETFGGxBUJSodFDwfAVYoLh8f/aAAwDAQACEQMRAD8A+4wEBAQEBAQEBAQEBAQF4CAgICAgICAgICAgICAgICAgICAgICAgICBVOVW36tCvh6aZQtSqKbki5sUYi3Aar3zHlzXibRHlG2jFiraNyi8HypxH6fWpEq9NEpEAqAc1R7HpDuvK69TeMdbT5zKdsNfJfgZ6DIzAQEBAQEBAQEBAQEBAQEBAQEBAQEBAQECl/CFhyxwxQXcV6JtcA2V+lv8A4WY+UwdTNYvzP8sx/hqwdpQ2xKN9qV81h0qB4WyKr2Nxpq5AlGPUxj36ytyT8M6fTBPWYGYCAgICAgICAgICAgICAgICAgICAgICAgfOfhL2PTq1FepTWoFCmzs+U9a4yKwF9N9t087Pea5eJ7w14YiacqhyO2VhnxZelQFNlaiVCOyAXL69bUHI2hJ3DSRyWv8ADW095/wn4axvT7oJ6cMLMBAQEBAQEBAQEBAQEBAQEBAQEBAQEBAxeB8v5XbUqV6xo06FVycxv0E3dHQORcDXXvnkTO72vafNupGqxEKxsJqmFxhR6FUM1IaDm3ayOzBgFbUauLDXUyeXV8e4nz/2diOX23ZWK52ij2IzKDroZvw2m1ImWK8atMOq8tRZgICAgICAgICAgICAgICAgICAgYJgceI2nTTe1z3a+3dM9+px08/ssritZwVdsFtEGX+I6+yY8nX2/khfXp485aHrMes7nzyj2WmS3VZbea2MVI8mg06YNxTDG3YL246nxlO7T5pz2bqa0yAQqkEAg2G47pzcual7Wmg3C3gSvunYyZK9plGaM4bH1Aq630HG/vH4zTXrMtfPfujOCsutNrW6y/h+Ymmn8Q/qr9ldun9JddLHo3G3j+e6a6dViv2n7qbYrR5OkGaFbMBAQEBAQEBAQEBAQEBA8u4AuTYdp0E5MxHcRWM24o0QZz6D+sx5espXivP7L6YJnvwh8TjalTrNp2DdMGTPe/eWiuOtezSqylY84jGJSXPUdUUGxZiFAve2pnIrMzqDeu6Mqcs8EDb9JpE9itnPot5Z+Xyf0o/iV9XbQxtHFUw9NyVuy5lLIQRoyncQdNQZGa2pOpdi0W7NOO5SUMMwpEVCQitlpUqlbKmqqWyKbXym1+ydrhtaN/vOnLXiJ1LR/wCuMMN64keOFxH/AI538tf9PvDn4tf+QnsFVDU0II1RT2HUA7uEotGplY6CZweSo8D6QPNOu6dVv793sl+PNenyyhalbd3bR21bR18939Jtx9f/AFx9lFun/plJ4fGI/VYeG4+k3Y81MnyyotS1e8N95ag8VKyqLsQPGRtetY3adOxEz2KVYMLqQR3RW0WjcSTEx3bJJwgICAgIEbtja64fKCCzNfKo7BbMSeAFx6iVZcsY43KdMc3lz4LlLRfRmFM7rMba9njKq9VSfm4TthtHbl5x3KJF0p9NvZ/WRydXWvFeXa4JnvwhK+Meqbu2nADQD+/7M8/JlteeZaa0rXs8c4Bpx7BqfQayqImeyUzEO2hs2s+5Mo7XOX/SLn3TTTpMlu/Cq2asO6nyeJ69U+CKB7WvNNehiO8qp6ifKG9uTdBls6moN/SJYX7cu6/lLq9LjjyQnNaW2jsDDrupKPX85P8AAx+iP4lvVC7YwNKjVLFECucwJUaOdDw3nT1nm9Zimt/h7S04b+KupcIoU3qZEFMvcIbKMy5tddLgWufKZ8dLWmK+qy06ja4U9n0woGRTYAbhwntxipEa1DDN7erLbOpH/Cp/8K/lJfhU9DxT6tLbGoncmX6JZPcZXPTYp8koy3jzaX2L8yo47jZx+ftlFugxz24TjqLR3clXZtZeCOO45T6HT2zNfoLx8s7Wx1FZ7uDEMVNnDJ9IED/i3H1ma2G9O8LYvWezxl7Dbw3em6QiZdMVtSslMhX32AJ1I17+7vmmnU5Na2hOKszvTZXqtUN3PlwlF8lrzu07TrWKxqHfyfU5yR1QLMeF7iwB4ka+E3dBW25nyZ+omNRHmsE9NlICAgICBDcoNjtXKOhAdAy2bqsrZSQSNQbqCD46ayjPhjJCzHk8EqftrYuINwtEl+bJpspU9IMpAvcaacZg/AtW0VlqrlrPO3fhNnVal8lPKAxU5iEAI36C5MjXpslictapjC8muNWoT/CnRHmx1PsmqnRVj5pU2zz5JrCYKnSFkRV8BqfE7zNdcda/LCibTPd0SbhAQECs8uD8XS+tT76TD1nl9f2aOn80Nyfb9aVvpU/5TzP03en1XZvllf56zCQEBAQMFb74HDW2PRbXIFPat0P+m0pt0+O3eE4yWjzQHKfZ1CjRDO1QjOgUElhmvcNoL9GxbymXN01Mcbr3/wCbX48lrTqUzQ2JS0JzPx6TEj0FhLqdLijnSqct5SaIAAAAANwGg9JpiNKnqdCAgICAgIFe5XZ2SmlJitVmZkYaFVRSXPmLL9oSjNG9RHdbi43M9nXyWqBsHRYb2XM3aXJuxPfe8lh1NIlHLxaUtLUCAgICAgVbl2ehR+tT76zD1nl9Wjp/NB8n/wD5Wr40v5VSUdP3p9V2b5ZfRZ6rCQEBAQEBAqnLImr8WCQEVXazZek7Bae/TiTMnUTvj0aMPHKe2Piecoo3G1m49IaNr4iaMdvFWJU3jUy7ZNEgICAgICAgRGEHOYqq/wAmmoop4mz1D9weRlNfivM+nCc8ViPq5+SPRSrR/dVnUfRJzL7DOYON19JSy8zE+sJ+XqiAgICAgVPl6ejR+tT76TD1nePq09P5oPYLfrar40f5dWUYP9P6rcvyy+kT1WEgICAgIHl2sLnhrOTOhWMRdsI9U76tamw1PU5xAnW3aC/nMsxM08XrK+Pm16Qk9k9CtXpcMwqrvOlTfqdOsDu7Zbj4tNUL8xEpaXKyAgICAgIGjGYgU6bOdyqW9JG1vDG3Yjc6c+xcOUoLm6zXd/pucze028pHHGq8u3nco/CfF7RrLwq00qDxXomVxxlmPVOeccT6J+aFRAQEBAQKh8IDaUPrU++kw9X3j2lpwdpQOwz+tqvjh/u1ZRh7Y/ef3hbk+WX02eqwkBAQEBAi9v1DzYpr1qrCkN+gOrHTdZQZVlnjw+vCePvv0auUKBcMqjQCpQUeAqoBOZY1TXs7Sfi+73tDoYmhU4Nei2hPW1XuGo9sX+G8T9CvNZhKiXK2YCAgICAgRW2em1Kj89szfQTpHiDYnKPOVZOdV9U6cbslZagr+3jzeKwlXhmai3g4049omfLxetl2PmtoT80KWYCAgICBSvhGa36N9dT/AJizF1XzR7S09P2lBbGb9b1PHDe6qJnxdsfvP7wtyfLL6lPVYSAgICAgQ9P43GMfk0FyD6ypYtY9y5R9oyqPiyb9FnamvV65SfsV+uofzUjL2j3hzH3+7dt7Dl8O+XrCzppfpIcw047p3LG6yUnVnVg64qU1cbmUN6iSrbxREozGp03SThAQEBAGBFYL4zE1ah3JainlrUIuO2w0PCVV5tM/RO3FYhKy1BB8sKJbCsR1kK1F8VIlHURuizDPxJbCVg6K43MoYeYvLqzuNoTGp03TrhAQEBAovwltrhfr6X3/AOkxdR83/jLV0/aUDsdv1xU/3X31ZRj+XH7z/stv8svrE9RgICAgIGjGYhadN3bRUUsfAC85a3hjcuxG504+T2GKUAXHTqE1amljmc5reQIHlIYo1X3SvO5eeUQ+KT66j/MWcy9o94Mff6JRhLUETyfORalH91UIGlug3SXysfZKcXG6+izJzqfVLy5WQEBAQOfaGJFKk7ncqk/kPW0je3hrMu1jc6atkYXm6KKetbM30m1b2kzmOvhrp287nbtk0WjG0M9N1+cpHqJG8brMOxOp2jOSFbNhEB3oWpn7JNvZaVdPO6QnljVk1L1ZAQEBA+d/CtiFRsKzEKor0SSdwGc6numTNG76j+mWrB2lB7ErK216hUhgP0UXBBFw76XHiJnrExWm/X/C2/yy+wT02AgICAgQ+3vjDSofvHu/1dOzN5E5V85Vk5mK+qdON2S4EtQRfKDqU/r6P3x3SrN2j3hZj7z7JWWq0PU+LxqnhWp5Tu69PVde3KW9JTPGT3Wd6eyYlysgICAgRW1znqUaPzm5x/oUrHXxYpKsnMxVOnETZKCWoMwBgV/k6Obr4qlwziovgwsfcsz4eLWquyc1rKwTQpICAgIHyT4fG/8Abr4p/wB2U/60e0/u0YfllUvglPx7eND+YZX1Xenv/hdPyv0RNTCQEBAwYERs343E1qvyVtQp/Z1qEfaNvsSmnxWm30WW4rEJiXK0Xt7q0vr6X3vESrL2j3hZj7z7JSWq0RylW1IVQLtRdao0ucoNn/0lvSU5o+HxeizH316pVHBAI1BFxLYlW9ToQEBAiNlHnMRXq8ARQp+CauR4uSPsiVU5tNvostxWIS8tVkBAr9f4vaKHhVpleO8a/wDSPWZp4zRPqujnHP6J8TSpZgICBgwPm3wpbNXGAUWL0ypUghCwIAbUtbQdMjynn5M80zb12jTXir8Cr8jNi/omKqA5mXLTZGAJzFHva+UAHukM+fx1raO+1muH2+i+ZQbWuAbHhfhPRrO42wzxL3JOEBA49r4zmqLvvIHRHax0UDxJEhkt4azKVY3OjZGD5mgibyB0j2sdWPmSYpXw10Wnc7dkmiitvH9h/mKf4yrL5e8LMfn7JWWq2uvSDqysLhgQR3HScmNxoidTtG8mapOHCNfNTLUmvvuhsDbvFjK8M/DqfLhPJHxbS0tQICBx7WxnM0alTflUkDtbco8yQJG9vDEylWNzp52Lg+ZoU6Z1IXpHtc6ufNiTOUr4axBedzt3SaJAQK7ytOTmK37uqLnTqkgn3GZs/GrekrsPO6rCJpUswEBAGB8x+EzatGnVT9JTNSV1BYAsUBW43bsxuPKedlrbJltFZ5iGzFMUpuVa2Hj8NUxrvhEvTFJWWoQwy1gwsuZu0EnyleSlseOPHOp2uifE+3YV8yK3aoPqAZ6dJ3WJedPdtknCAgQ+0vjcRRo8FPP1B3LpTBHexv8AZlN/ivFfqsrxWZ+iXEuVswIjb+/Df5mn7nleTy91lPP2S8sVkCFwfxeNqp8mqi1l4DMvQqefUPnKa8ZJj15WTzSJ9E0JcrICBCbbYVK+HocCxr1O5KVit/FynoZVfmYj6rKcRMpCptCmPlX8NZVfrMVfPfsRhvPkjX5QZi4opmKaMWbKoNrkaAkndwlNv4hWOdLfy0+cq1U5bYnn1o83QQsyqCS9TrAEH5PbJ/m908UQl+WiO8rKK+KtrUoX7qT29tSZP+pW3xDn4VFf5U7YqiiadTI2ZgNFK9pBBudOiQZKOqvljU6WVw1rO4SGw+UbsiqwUkC19Re2lzJz1t6+SM9PE9pSq7fphwj9Ancbgg623795HrLcfXUt3jSu3T2jslxNzOzAQKjtnZStjnd0VkfDrTIYZr2diQVOhFss8brbTXLx7tuHnHr9UZjdh070BTp06aUqufKq5RbKb6LYXuE333TL47T3ne10TFYlfaCWVR2AD0E+irxEPNnu2TrhAwTAiNhdNqtc/wCI+VN/7OndV0O65zHzlOLndvVZfjVUxLlbF4ERt89PC/5lfuVJXfvHusp5+yXlitmBB8ovi2w9f93VCv8AQq9A68BcqfKU5eJi3ospzE1TYlytmBgwKltjB1FxbVA11ZAMp3jj0T2XvpPH66bRfTbgmvhcxxiL13VPp9D71pk8Mz2hdtx4HE0qKuyVVqC1yFAYki+oCtcki3iRI3m9pivhn68JeGPV8+2jtfEPWFSnhK6kFSpYAG62CkgIewfKnr48GOtPDa8fT/7H7K5tudp1OVGOC2qHKd56tvaBrMdsOPfwwlFK+btwVRsURzyGoeBUPpvt0h0eJ48ZVfx4/l0nH4fq78Ni1oIvRDVLZSgYc5e9tQW0GmukhaZne+zkRvsm8Ns1a9RWK3I1zW1UHfYncd40tLOnx2yW1HbzVZMnhhbwJ7zz2YCBDbb0dT/Cff8A1nk/xCvxRP6NXT9pR9MXdR2sPeJjxRu9Y/WF1vllaZ9E88gIFd5X7bFCnkHXqAqu82vpfSZOpz+D4Y9Nz+i/Di8XKv4TaNXnko5ytNaYIym3VOUi/iRPPtlvNOLNPgrvsg/hHxFVFpZSwUlg2866WufWWdJPimfFLsxHo2fB7h6dVKhqAOwItm1sLHcD5yPV3vW2omXdRpdl2NQNviwLG4tdde3Q75jnPk/qlXM6cG3ScOmem9UEkKAalQi57AW7jLsOfJM68Uu1rWe8GA2niAmc1Mw06JUG9yBvtfjLLdZlpxEpfgUnyd218bziPQqAfGqyqwuBmsSLjgdL+UsjrrWrq0Kq4dT4olIcndpivh6bX6eUZhxzDRvaDPQxZq3jW+WfJSaylZerIGjFYZagsw8DxHhKsuKuSNWSraazuEFidm1UPRuw7vxE8rJ0d6zxG4aa5az3ReK2cj/tKKN9Okre0rKNZK+sfdP4Zco2Jhv/AK1D/lJ+UfiZPWf7u+GHbhsME0p0lX6FML90Tmr29Z+5uIRe0OSWJxNfM9erzIIZaWtOzaaFwwzJpuI475opjyeHVKc+s/8AvzcjLWO8rBsnkilIDqqOxQP798tp/D7TO8ko36rfFYWTD4dUFlFh7/Ez0ceOuONVZLWm07ltljhAGBQuWuIq064qBXqUQUFRKaZ2ULmYtYdJgSVFgJ5WfV80xMxGo4224ZiKIHB4mriMTUfD03p0ClO5q03ogOpbMVBsc1svC2p7JTesUpETO557TtbGph9WwrEopO8qCfGwnsY53WJ/R51o1Mtsm4QK3yw2Lz6BwCxSxKjeyg307GFzbWYesxWn46/Vp6fJ4fhlVdlYbDD9geklxkbNSdd1+ixF72BJ1uZ5VrX137/Vs94cu30xDIEu6Zr52y2CAC65bqQ1zpqdN8nh+G251P6Ozak8KNgNk4lrmq9jushpE+Nx+U9TNnx14xxv32rrWJ7y6qNPEIQL1hdiRobjLexuLAg6ad8ovatvRZEVS1HaGIzItQ5lLBQWVjlJvYkAiw4XEz2isRM18kvDVY9ibeV8iOjKczWubrmpmzA8RwI1seBMy5sd43Pft/c1E9pSm0ahcoUZLq4Y72toR1QdTqOMjW06nif2Q1qdS4eSVHE/pADnKA7MVy2vma+a99ARfQdpueE24YiclZr39/urzWjwTD6RPaecQEBaBi0BaAtAWgZgICAgIFS5b1KlELVo5CxYBla4JFwLqe3UDWeZ1mKvii3q19NO+JV7YW0MXXxnN1kp0aXRUgnPUzHW1xoLrumamKkzWu+Z/ZdeYiszEPpiiwAHDSe3EajTznqdCBgiBW+UXJOniCHUZXBvvKgmx4rqN/CYM/R+KZtjnUz9mrF1Ph4tzCo0cLtLC4wIabVcGwtmuGqUjbeSOstxbt1mO2DWP4qzFv05iV05K2txMa/unqyq2jqjfSVW94mbmDhytsugf8Cl5IB7pL8S/qaef9k0P3NP0P5zv4l/U0U9k4dd1CiP/wA1/KJy3n+afuaSmA2ezaIiovaFCr7BrJ48GTLP+ULXrVYsDglpjTU8Sf70E9fB09cUcd2W95tLrl6BAQEBAQEBAQEBAQBgUbljic2Jo0/41Fu5em3ty+k8rqbeK8/9rZhjVfdB4jE5doVQN/NUq6/YLhregmeKzFaXj1mP2lo71mH1DDVcyK3aAfUT2sdvFWLerzJjU6bZNwgICAgeHpA7wD4i8jNKz3h2JmGlsBTPyF9AJXPT4p/lh3x29Xn/AGdS+YvpOflsX9MO/iW9WynhEXcijyElXDjr2iHJvM+bcBLUWYCAgICAgICAgICB4qVAouSAO/SRtaK8zLsRM9nDV2xTG4lvAfiZmv1uKvblbGC8ud9ufNT1P5TPb+IelVkdN6yh6+Ip1XYOEzX3G2net/wmC+WbXmzRFPDWGp6NGmecyoGAtmsM1t9gx1tIze2tTJqZ7JTA7aIpr0ARbTWxtwmzF1tqViuuyq/TxM93ZT24p3qw9GmmvX0nvEqp6e3lLtoY1H6rAns3H0M00z47/LKq2O1e8OmXIEBAQEBAQEBAQEBAQEBAQEBAh9obWsStO1xvY7h4dpnndR1nhnw0+7Tjwb5sh6hLasST3zzbXtbm07aorEcQUUuLyLrdzcbFH2vXFTaRw7ICEVXuflCoDpbuKj1lngmuKckT3n9ltLbnwoTlBjFwmOpAJ0XRaYUGwBqMy5td9gJbgpObDbnmOfsXt4Jh9NwdK1NB/CPdMsTwrt3l7qUp3bjQgvfuNvd+c7sd2D2m9M2Y5l7DvHgZqw9Xek6nmFN8MW7cSsVCsHUFdQZ69LxeviqxWrNZ1LZJuEBAQEBAQEBAQEBAQEBA5touVpMRvtb10lHU2muK0wnijd4hVObOcWF54W+HoOmnY7pCLRPZLTh2tQrBGajq9uiNNCN2lxceclEVmY8XBvTVgdutlArUnV9fkkA27z+MlOLXaXHHtYJWYVUoVErqLLV5sOSoN8lwd19dQZKKz4fDM8emys+Gdq9SVP0g4nH0qzrSANMthzYFSTmsoAFj23vL60tFIpimI335L2iVkwvLzCVWC0xWYnTSm2nj2CV26PJSN2190YlMMXqrpemDxt0reDDS/eJnjVZSbubjY5K63I7pOHJTnJ8npDhofPX8p6P8Pmfihm6mO0piekykBAQEBAQEBAQEBAQEBA8VqYZSDuItI3rFqzWfN2J1O4VnH4Vk048DuzDuPAz57qcN8fH2eliyVuia1ZaYLOwQC1yTlAubDXhqZhitpnURy18adOyq9TKS7iooJAOgfhYnL0Tca8N4mqOYZ7RES9V+UGHQ5XYqe9SR7AZZGK88wghuUWMoPQPMGiWJ1P7NgOJHR1I3+UlWl4tztKk67qVyXxOHpY6pUxFbDNTK2Gd8wQ3BsqEdI7tbcCOM9DN+LfDWtKzEx/dGZrG13f4QNmU+itdTwtTpuR/pW0x/k89uZj7yh44SOI26oK2ACsuZXd1UHuC7ybG/CY98TrvC+Mc+bKVnqEZT6bpVFrTKcxWISC0tcqjM3YPx7BNVK2vOqqLWisblPbPwvNr3nVvyHdPc6fD+FXXn5sGS/jnbrmhWQEBAQEBAQEBAQEBAQEBA8VKYYWIBHfI2rFo1MOxMxzCH2hydSoLaFfmuoqL7d0wX6Cu90nTRXqbR3R2H5PCiCq0Rl06jHQAWACk9EAcBpMuTpc8fqujPWUZtDk1Rc3YVkPr77yETlpxMf2S8UT5ovHcnkRDkao5PDIBbx1/CPx7b5hKNSq2z+QNN6rCuuICk3V0AVdd4Kkk777prt11/DExpG1K+UrHgvg62ehHxGIrkfOZ7egKiV/mepv2/ZXqsLVR2CCVK4RAVGVTUIOUdw1tuEqjpc1vL/Z2c1Y80vh9kG1mYAfNQZR6zRj/h3neVduo9Elh8OqCyi3vPiZ6GPFXHGqwz2tNu7dLESAgICAgICAgICAgICAgICAgICBi0BlnNBljUBadGYCAgICAgICAgICAgICAgICAgICAgICAgICAgICAgICAgICAgICA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AutoShape 15" descr="data:image/jpeg;base64,/9j/4AAQSkZJRgABAQAAAQABAAD/2wCEAAkGBhQSERUUERQVFRQVGRwWGRgYFxoZGBgdHxkZHBYXGBgYHCchFxojGxgWIDEgIycpLC0tGR4xNTAqNSYrLCkBCQoKDgwOGg8PGS8kHSQwKjI0LCwzLDUpLyk1NC4uNDUxNTQ1Kiw0LzUqLi0uKS0wLyosLSk1LS8uLCw1LDQpLP/AABEIAMAA1gMBIgACEQEDEQH/xAAcAAACAwEBAQEAAAAAAAAAAAAABgMEBQIBBwj/xABIEAACAQMCAwQECwUFBwUBAAABAgMABBESIQUTMQYiQVEjMmF0FBY1RGRxgZOzwuIkQlJUkRUzlKHTBxc0YsHR0kNykrGyU//EABgBAQADAQAAAAAAAAAAAAAAAAABAgME/8QAKxEBAAEDAgQEBgMAAAAAAAAAAAECAxEhMQQSQVFhcZHwE4GhsdHxIjJS/9oADAMBAAIRAxEAPwD6BY2LTtcM1xcrpuJI1VJdKhV04AGn21a+L/0m8+//AE0dn/nPvU35a1aDK+L/ANJvPv8A9NHxf+k3n3/6a1aKDK+L/wBJvPv/ANNHxf8ApN59/wDprVooMr4v/Sbz7/8ATR8X/pN59/8AprVooMr4v/Sbz7/9NHxf+k3n3/6a1aKDK+L/ANJvPv8A9NHxf+k3n3/6a1aKDK+L/wBJvPv/ANNHxf8ApN59/wDprVooMr4v/Sbz7/8ATR8X/pN59/8AprVooMr4v/Sbz7/9NHxf+k3n3/6a1aKDK+L/ANJvPv8A9NHxf+k3n3/6a1aKDK+L/wBJvPv/ANNHxf8ApN59/wDprVooMr4v/Sbz7/8ATR8X/pN59/8AprVooMr4v/Sbz7/9NHxf+k3n3/6a1aKDI4XA0d6YjLNIht+ZiV9eG5mnIOBjaiprf5SHup/GooI+z/zn3qb8tatZXZ/5z71N+WsrtLdPJeQWiaNLI0zq5YLIASFQlNyMqxI6HAzVaquWG1m1N2rlzjSZ+UamlWB6b0M2NzsKWrHs/LFdLOPg8MQQrJHCrgSdSpIIC5HnjNV+yMS30TXVyqytI7BFcBkiQHAVVOwPiWxk1XnnOMat6uGpima4qzTGOmuZzp9J1ybgaKSuxlkkPEOIRxjSiGMKPBQdRIHkM1p9nO2sd5NNEiOpi3ycYYBgpO3qnJG1KbkTjPiXuDqomrk1piKZmdtJiJj7mKik/sPCEueIqowqzKAPIYfbeueyECpxHiKoMKGjwNzjZj4+0moi5nGm+Vq+Eimbkc39YpnbfOPHTfxbfD+FvHdTyPcNIsoBWE9IwD1Az08MgDrvk1r0n9n4QvGL4LndIzuSdzpJ6+GT0q7wTtnHdXU1ssbqY9XeJ2YKdLdN136f9KU1xGnjKb/D3Kp5o1iKaZmcRGImIbsN4js6K2WjIDgfukjIB9uKmpC7G8At5Jb3mRK2i4KrnOw3261Z/s5LXi8bBAI7lGC7bJKu50/w6h/+jURcnETMLXOEtxXVbpqnMRnbfSJ7+Z0opc4PwmOS6mutC41cuLyOjaSXHTLPqAPkvtpgknVSoZlUscKCwGo+Qz1PsFaUzlxXaIonlic7Z8+3XZ3RWbwPiwnQtlM5YhVO4TWyxsy5JBYLny646Vc+Gx5I5iZB0kalyG06ipGdm0746436VZkmoqvDeB3KrggKrag6n1tWBgHI2AIJGCDtnBrkcUi1SLzEzFjX3gNGemok7eHXzHnQWqKiS6QtpDqWI1YDAnSejYznT7elR3nEoocc2RU1ZxqOCcDLYHjgbmgs0VWficQ05kTvgFe8MEMQFOemCSAD4k4G9C8TiJAEiZJZR3huUzzB9a4OfKgs0VVsuKxTZ5MiSYAbunOzeq3tBwd+m1WqAooooM63+Uh7qfxqKLf5SHup/GooI+z/AM596m/LVPtR2bedop7eQRXMB7jHdWB6q2PDr4eJ89rnZ/5z71N+WtWq1UxVGJa2rtVqrnp3ZHCkvGIN0YEC/uRaiWPmzP0A64H9fCszhnZ+5spHFqYpLaRtYjkZkaMnrpYKwK/Z4dPEtVeNnBx18PD/AD8KjkhrHE1RmIiMTvGNPz885J3ZIt/aXEdYUNmLIUkgbN0JAJ+vApths0QsURFLHLFVALHzYgd4/XS9wTg1zFe3E8iw6LgqSFkYsmkHGMxgPnPspmqtuMRr4tONriq5mmdOWnbwiI+8Fe24JdW93cSQcl4rhg5EjMrIwz/CpyNz/l0o4FwG5hvLiZ2hZJ2BOAwbYHGlRkKNyNyTtTRRU/DhWeMrmJiYjWIidNZiMY+0FrhfBLiO+muX5GiZVUqryFlC4wQTGAx26bdaYIrRFZmVEVm9ZgoDN/7iBlvtqWirU0xDG7equTme0Rp2jYs8K4Jc21xcGPkvDO/MBZmDId890KdfXpkdBuK67c8O50UKoxWbnpymHVTuXb7FBb7BTJWNw7hU/wAIea5lWQDUsKquBGrHLE7buQFGd9gd96pNGnLHV00cRM3PjVTETTHr0jw89tGpa2yxoqIMKgCgewdPtrIvuAPJNLJqTLRhIidRMRCsCwX1T3mLZ69BtgGtyitXDMzM5lh8K7LrFHoLNhTpVkZlcxjIiSRh10qcYGBnJ6k1BF2akEpcyJpZpmOlTkczSqsudtSxKI99h173SmOiiGNZdngvM1MVDPlREWTCBQkaMQcthAPLcsfGqr9mHZ8yOjI08kzp3lDalCR7g5YogC42GMeW7HRQYNjwGSFXZTHzmkyH059GZASpVsBBywq4TpoXB2AW5xPhTSywyK4XlCUYKFs8xAoOQ4xjGehz7K0qKBVTsSRC8JmBWWGGCQ6CDiLVho++dJKsRg5we97DP8WJBLqWVNAluJgDGS3p1bUpIkA7pY4ONximOigwOHdnZYdJSZCy28duMxNjuNkuRzfEEjT4bHJ6VvmiigKKKKDOt/lIe6n8aii3+Uh7qfxqKCPs/wDOfepvy1b4lxJIIzJJnSCASFLYyQq7DzJA+2qnZ/5z71N+Wou2IzZuB1Lwgf4iLAoNoGilTiHEJkmlTM//ABduUwjleSyRiQBgpGjXzMjORVW4nnIbU1xpW6iPMQOuYmeXUvL0alKdxW05UgIw8cA60VgdrbqRIcQ8/WySaTGD6wjJTWwViDnGBjc7HArKv76duc6PcArDaPGAjhS5d+eNGjfu6NS+3+gNd5xBYmiDZzK/KXAyNWlm38hhTvXl9xARYGlndgSqIAWYKMtjJA2Ht8QPGlm4neSeHmCbXHenu6H5Yi0SiNwQukggpvnIJOcVe43EfhsDgzAJBOfRgkZ9GVXoVJbS3dJ3wBQbs10qadbBdbBFztljnCj27H+lS0k2vE5yW3uMfCbcrqRyeU0ac0MeWO7r1ah+6c74xW72aDnnPI8pPOlUK+QoQSsYyqlR+6RuPDFBqW10si6o2DLkjI6ZUlWH2EEfZUtKME8zmAO9wAZ7oSEK4Oga+TqOjYeppO1HBOKStyluvhK5iiKMsbjXIGfmiQhe6+0ezYBBJHU0DLw/iCzIXTOAzp3hg5RirbfWpqeSQKCzHAAySegA6mk3h88kej++WN3vQ2mN/WMhaFsacg4JKt0qTh9/cH4OXMzBrZeZ3XRo5BEzM7AphwxIUjZlZFwCCaBthmDqrKQVYBgR0IIyCPYQa7pIS9vDbsSZxMLWBoAEPfm0HmiTu41c3SpD4AU5HiatPcTiZ21T7XsaBdLmPktBHzMDTvGJOZ3vAjrQNtV7fiEbvJGjAvCVDj+EsupQfrFcLxRTCZtMmkBu6Y3DnSSMaMatyNttwQelLthDJBdQyyEst1Eyy6Yn9GwYyoXxnxklTJA3I28gbaKU+zM8+q25rTtzLdzKJFbAkV10Zyo0NjX9Y+yury8uTPOqF1kQloE5TGOVOSMAyZ0DMhbVnDAqMbUDVUU9yqY1sF1MEGfFmOFUe0mkm44nMyzCCS55gsRLpZWDiYSAMVRl9bquFyD4VfueJymSYxtPo+FWmj0cg9ETEZwAUzowZM+W9A2VWg4gryyxDOqIIWyMDvhiuD4+qaUXuZkt5V1XZmaW6A2fC4eVoO9oJCldGNOQTgHFRymdjcSRGdbh7e1aLCMqySBZAyuGXTjU2GDYwGztQOVlxBZeZpz6ORomyMd5QpOPMd4b1ZpKa5ljkkGJEie6mLusUjEZiiERwuG5ZYSd4ZGVXOxpvsgRGgZi7aRliukscbkqPVJ64oKlv8pD3U/jUUW/ykPdT+NRQR9n/nPvU35avT2SOyswyUzp3OPDcqDpY7DBIOPDFUez/wA596m/LUfaq6kjhDRFtQbJVchnAViUVwraHP7pIwWAXxoNmo57lUALsFBIUEnGSxwqjPiSQAPbSwOIXWrbmc4XQQRFcRm3275OnA7neLZ2fb2VEOLyPapIGuBPqtxMnKfEZ58fPULo6aTINie6M56Eg4UUkX99cyQ3eJJUmRLkCFYnB2Dcho5OhyApBXcliOtaRMpuFjjlmaGZFlVyd0Eb+mGSoI1q8QGR/F7KBhe5UMqFgHcEqpO7BcaiB44yM/XUlYvG7t0uIApcIVnL6Y2cbRZQkAdQw2GRk7b1BYXlwbGVgpa5RZAmo6lkdV7jRkhSY2bBAI2yRnxoGGikviPEbgRych52TkwtrKMZFlMqhlUaM7x6iy4OnHhmu7nik8ckiF5hALkrzWikcoht0ZB3QCUMxkXWM4wAaBtuLlUGXYKCQuWOBliFUb+JJAH11JWFxieVLJSru8oaEF1jIZhzoxITGASoMesny67VQa9mE5Iecr8OEQXQ2jkmEZONHqh84fOAfGgbKr3V+sbxo2cysUXAyMhWc5PhsprJ7SLcB4jbs+JNUBC4wjMuYpztnCFTnfofPFZSrNKbNpjOjNOQQAfRhYJI2fIU6Q8mWBPgy0De1yocIWGtgWC57xAwGIHiBqXP1io7niCxvEjZzKxRcDIyFLnJ8O6ppRi4vd8qFlEskot7rutGw1uhHI15QYYgbDbVmrVzIs0loY5LllMxJYpIrJ6CVTuYxo3IBzsCcUDZVa74ikbRq2cykquBndUZzny7qmsjhvE5P7O5splMiq+TyzzTpZgDy2UZYqAemPGsm3vJHkh5nNbl3c4BZHYiMwScslggyO9gN7RuaBvsL5ZokljzokUMuRg4PTIPSp6WLC4li4TE0aPzEiQFdB5gGpRIQjDJZU1sFxuVHnVXj3GmWMm2kumOOYp5badnjDDJj1MNJPcx4sc7UDP/AGavP5+W16OV63d06tWNPnnfNWqU7m+mFxIyvPoW8gRV0MUMLxR83bRuoYyHVnYjrTZQFFFFAUUUUGdb/KQ91P41FFv8pD3U/jUUEfZ/5z71N+WtWsrs/wDOfepvy1x2ovmijhZZOUGuIo2bu40sSGGWGB4b0GxRSPxTtDNDG4MrFlZ2ibQo5kayRDU7HZgAzjCjJA1dBmp+K8SmKX7x3DAQsojCBCAjRwMz50knGZd8/wAXlQNyzKSVDAsuMgEZXIyMjqMjcZ61BFCgmc6syOoOktkqo2Glf3V1E5PiT9WFu5460U02JA0QNqGlCqSiOJRJKSg7wBEYychQwOwrji/GGTnNDNqC2FzMjlULa0ZWjw2nvDGrHgQud+tA40UpycYdGPpy8EixaZAEOJG5uqNZNkUFVRstnBIH7wAoW3aK4ZFlEhd/gHNWIKuJJgziQaQMsy4UlAc+G2aB7orH4PfF45JBOsydUKoxK4XvA9C51AnSACM6fKl+PtRIySlZjtLZlGIj1cuVoxMcbgLu/npwQTsaB4qCxvkmjWWM6kcZU4IyMkdDuNwetLVvx5xLypZSIxcTRGY6QQFVWiRnxpUsSw1Hrox1r3hFy0fBdaNh47eVg2BkMvMIJBGM5AOMUDXRSbe8YnSGR4p9aGKBlkwh0yPIFkRSBhgY+9jcr18aluOKXEZmUOzyxSwrChC/tEbcvU50gas65RqXATlAnxyDbRSXN2glGQ02kC6hQyDRyzG7yjA1DMT4UBkbcYU5w9dS8ZnRhG8oSNnmEdw67Np0clWKjGSWkwdtYjHnQOVV7niCRkB2wWBIAVm2GMnug4AyNzWHw/izCa5a4uPRwvHGFCAKdcUHewFL/wB67jrtkg9K3rtgqOWIGFOSdsbedBWg47C7Rqj5MoLJ3XAYAAkhioBGCPGr9JNgQ0fCQJCmIpASCMr6BRjvDunIxv4jFFj2jnkWBWmSJngRw7ISJZdbLIuldiyqq+jyD6TI6bA7UUtdruNvA6qsqRa4pShd41HNBXl6zKQCmCcgHNQS8YnBkAfVKk0KRR4XTPEwi1ybDcNrmOpdk5Y9uQZL6/SFDJIdKDGTgnqQBsPaRVkivnvFePmWO4QyFkMUbpqVVOoXGlwqAllwAMo2SNicZpn4XxN3u7hGbUq5KFcFAuvTpYY1JKCD1yHGGHsDaqta8RSRiE1HAzq0nQ25Hcfo2CCNv/rel+LjM5dctiQ3TxSRYGI4RzNMvTIwixyczoxfT5AW+wqkcPt8uWPLXrju7brsB0PnvQXbf5SHup/Goot/lIe6n8aigj7P/Ofepvy1Z4nw0TBAWZeXIso06dyudIOoHbeq3Z/5z71N+WuO0vFzAsRyqI8gR5GOlYxpYgs2lggLBV1EYGqg2KKSb7tPKiTBp41ljSFoioXTcBmAd1DjvruUwvQrn94VcftG63HKaVARfCEodAblNFqXbqO9jD+PTJoGiOQMMqQR5g5G2x3Ht2qDilgJ4ZIWJVZUaMkYyAwKtjIIzgnwpV4XxR2kt0E6xo73a9xIgrMkoEYxpxqKljgbnc+da3Zq8nlyZm/uswuNCrrlV21OMAYXTowBtlm/h3DahTSoGScDGTgE+3bau6UbjjcvOcC4AUXqWwXTHtG0Sk9RnUGzg/X1ryz7SvmISToFZrqIuQgy0behOcY16cnSNmx0oG+oby8SKN5JG0oilmO5wAMk7b7ClKx7SzSLbnmBjNaq/owjFZTEzsXQjOg93Sy7AoVI3qxNcmXgkrmTnM9lIS3dzqNudS9wYyGyPPzoGsHNV+I2QmikiJIEiMhIxkBgQcZBGcE0qXXaOWJjplWW2PIzOdIWHWZA4Z0UgrhYzkg6OYM7EVo8VvpV4ZPKkqtKsUjrLEAVOMlSu2G7v7wGD1FBvW8WlFXJOkBcnGTgY3xtUlKPEe0EqfCOXKrmJImtxpQ/CtW7Y0jvZb0fcxpxnxFa/HeLiGSFXcQxyFw0zadKkLlELN3ULb7nrpwOtBb4nw0TBAWZeXIso04OSucA6gdt6uUn33H5ka5ZJtawLb7aE9WTaWZwqFsIPSYA8OmNqi4p2raKPK3MTnIkXQFZGj5satqlbCvpVmB0AEdTjBoHWik647RSRvcEzAqt0sR1aAsETRoyykhCQrHC62BXv59tatzxZ4rLnF0kIK5kjGpAjSqrSgAd8JGSxIGDpz0oNyileXjh5mlbleSYpJEnxGyu4K4iDgaWCg6sDds4z3TWfc9p7gJI7OsTx29rMYiqbPI7iVG1d7BULtnI1D2UDHxW3USxSGZ4mb0CgAMrlzkDDKwVu6e9tttV6wiRI0SLGhRpXByMDbGR9VKnEeMCSaNXlCNFfogiJUHQA2iQ57xDAhgw23x4Gjg/FXL2i85Y43e7VgqxKrlJhy19XAYpqO2Cdz7aBwjkDDKkEHoQcg/aK6pH4Z2hk5WDJHCqwSyIwRAryLNIugKBp7qhDoXBOvNdz9pJxzXZ1iaMWTGEhMKZWxPGxI1bfXkUDrRWJwbiryXNxGzBghJUrpKadbBQSO8kq4KsrdcahscDboM63+Uh7qfxqKLf5SHup/GooI+z/wA596m/LWrWV2f+c+9TflrntNevFHEY3EeueKNmIBGliQfW2HhQS8Rt0u4ZYRIQNWhymCVZSrFe8CM+r4eNaIH20n2fEmiuH0yIVkv+SykLvqgU6g2chsqNumD08ahl7XSOsvLmTA+BurhVwFmnZJcAndAqggtv3jnwwDs4JBAJBx1HUe3es9LyG2Qo8ozGgkcue9hmI5j4H7z56ePSuOLcQ5UaelVWc6Q2kEsdLN3Qe7nuk77AA0m8S4rz7eSV2QNJwyF2wRgFpmLY32GTQfRqKWX7QyliQVH7YbXlaQWCknEuepbT6X+HR4eNU7btHcl1ibAcl7ctyxpFwr5yB4x8gGTr4gZz0Byqo/FogxUyKGDLGRncM4yi/Ww3FZXa/jptoWKSKsgilkUFQS5jTVjfChc4BPXcYrHv7lTcyHUu91YfvD/+f10DxRWNxe+kS5tUWQIknN1AhTqKoGVQW6E79P8ApVPgnaCWVrUtpYXMcjugGDAUxsT1wCTGdW+rGMbigZaKV+MdoJYpLsqyFLaGKXRpyTr5wYswOQq6Fc4GcA+dVeM9qZIIJHE9u7Kryx8siTWqiPIc6VUDLndd8NHjfJIN886orO50qoLMT0AAySfqFexyBgCDkEAg+YIyD/Sle/44JYbsc5EMfwiIxHTqIVG0uSe93hhwRtpIG/WrPZriDlzCzq4W2tpVIABGsSKynHUDlqQTv3vHag3Lm7SMAuwUMyoM+LMwVFHtLED7alpL4pfu4mDzLiO/to0XCjQBNasCd8n1id6lHaeQMITJEDz54ec5VFPLClFPdZRIwY+AyEOMGgb81xLMFBZjgDx/y/rnAx40oTcbkj+EsDbrKGsQzKoKsZSkbkkkFwFJ0k9ABWj2o1iC3BlAc3NuC+lQGPMBzpJwNwDj2UG5a3SyKHjOVPQ4I8cHZgCNwdiKht+LRSFQkisXDMoB9YKdLkewMQKw07Rusyxs6ZF98GIIUEx8jmA4zsdWN/I1Q7Lygy2eCD6O88R/MLQO1FFFAUUUUGdb/KQ91P41FFv8pD3U/jUUEfZ/5z71N+WtOSMMMMAQfAjI/oazOz/zn3qb8tdcev3iWIx6cyTxxHUpYAOSCQAw32FBochf4V656Dr5/XXPwRP4F3BB7o3BOSDt0J3xS9Z9oJ3nNuRGrrzjzdLaJBG0agKuvIPpMt3jjScdcikO2kugzlUWMWcNyYyp1BpJJEJ5msARjQrZK+rnp1oHFogQAQCBggEDAx0x5YrgWqdAi/8AxH/asOTityJIYzyV50joGxrOkQGRWKrJgHUCMZORg7ZqDhfHZp5LYExKsts8zroY5ZZUj7p1jSO8Tvnx67EAyiFc6tI1YxnAzjyz1x7K5t5kcakZWGTupBGQcHceIII+ylThXaVhHZBBEA/IjeNQ5KCRHK94t3MaRpB1kgHJGRWn2SmUQaSwDNLcELkZIE75IHUgZGfLIoNaSSMsEYoX6hSVLdOoU79P8q7Fsn8K/wDxHh08KxbjbiIIxq+ByYyM/wDrw4z0JH21x2b47LMYhLy/S2kdyNCsuksQGXdm1DcEHboevgG3dyRquqUoFUg5fAAJOFwT0OSAPHepFiAJIABPUgAE/WfH7aT+1HFnZLqFtK6QjR90kOongBbWGxlWbSyEAjK/Wbw7QyiYwNo1G6NuJApChfg6zglCx751aB3sbZ9lAxCMZzgZPjjf+tcC0TAGhcDOBpGBnrgY2zk5880vWPH55pYY15SamuFdijMG5MirqTvjAYFupOD543t9m+MtJDG1xJFzJXkVFUaCdDOCAC7aiAudsbf1oNf4MvXSucafVHTwH1eyuliAOQAD02ArGvuNSfCWghVNSRpKdbAagzupxlgQFCHJAO7L9tO27TSyC3deWFuBP3SrFozErFQxDDLZGGXA36YxuDGbdSSSqknGTgZOOmT44oa2UggqpB3IKjBPmRjek7iPaV5LV2ZImBsI7vSQ+NTNupIcHRttjB23J6VocQ41cI18ymJktXTCmNixTlRSyHUJR3tLuRtuVHnsDE0CnOVBz12G9evGD1AP1jNZMvGmjtZrlwrIivJGEBBaNQShYkndgA2QBgHpUPEeJzJyRHJAzTSpGG0MVVWilYNgS5YEx7HIyCfroNprZCdRVS22+kZ26b4ztk/1r1YFHRQMeQFLlr2lldTJ6FYw7xMXJBV1kEY7qszMxJPcwvVADvqMdp2hnkNsPRrrkukf0bEsIHZV0rzO6xC5xk4Ps2oGqilNO1E7W63CJGY3UPhSGkUZOvTGH9KVQEkd05Vtv3a1+I8WKwxujJqkXKkqzavRM/cQEFsgZ3YYGcnwIatFU+D3pmt4ZSADJGjkDoCygnGfDerlBnW/ykPdT+NRRb/KQ91P41FBH2f+c+9TflrvjvCPhKRrlAElSUh05gbQSdJGodT479Olcdn/AJz71N+Wu+O37xLEY9GZJo4jqBIAckEgKw3GPOguS2MbKFaNGUdFKKQPqBGB1PTzri5hiBDyCMH+7DOFz3iBoDN/ESBpHXNLl52sljjk1CEyQyMpAD4kUSRqWRdXoxiTBZmYBhgBvCPjd7LIlyrGPTFd20aAI2QedasCza9xlztgH2+FAzRcJhUKFhiUJkqBGgC59YqAO7nxx1qKOG2LiNVgLxAkIFj1RhtmIUDKA9DjGfGueC8QeTnLJo1QzNFlQQrABSDpZiQcNgjUelLvAuIXC29oqmFnuHnGpo37uDK++JMtlkPiNiPLcGf+xoNvQQ7YA9Em2DlQO7sASSPI1LFYRqQVjjUrqwVRQRqxrwQNtWBnHXAzS/b9qpGSCTQmm5WYoo1aozGrsvM73eGEIbAXBIFVZe1lwsLSlYDps473GmQZDA64v7zr3Th/DO6nrQM9xBCGDyLFqb0YZlTU2dtALDJzuNPjXcNjGhBSONSBpBVFBC/wggbL7OlZna5TohC4z8LgAyMj1zuQCM/1FVbHtHLI8cOI1kZrlS+ltHoHCd1NectqBxqOAG60G2/DYjq1RRnWctmNTqPUFsjvHPnXp4dF3vRR94gt3F7xHQtt3iPM0sRdrJ5I2kjWFAtr8JKuHbJDyq6h1dcKeVkNg+tkg1pcK47LPISsarEsjRPqYCRCq53Grrn93SNiDmg1xZRgqRGmUGFOhcqPJTjuj2CuBw2IEEIowxk7qhQXIILnA3bBIyd9zWHxbtFLBJdH0bRwRQMF0kMWleVMs+rARSoJ7p2B6dTp8P4i7TzwSBSYRG2tAQGEgfYqWYqwKHxOQynagsXsEPdkmWL0ZyryBO4SQBpZvVJOBsc9KqXHAFNzFOgjQoXL4iGuTUunvOGHT2hqxeNcTa44e0oMYSTQVXB1gi5jGGbVg4xuAoINWrntJKi3Abk8yGWSNTpkw4WCOYYjD6s4kwe+AMZ8cUGwvBLcAgQQgEYIESAEZyQe7uM74868veFBwdGiNn0o7iNS7RjrGG2I22B30+ArB4h2rmRHkRYtKWkV2VYOSdZbWgYMANl2bB36g1ak7RTCWQCIFInlWTuvqVI0DK4cZVy+RhAARkZOxoGEKMYwMYxjwx5Y8qqxcIgVQqwxKqtrAEaABvFgAuA3tG9VOC8VklVXlWNUkRHjKuO8WBJXGptWBjDDGd9hitagqvwqFi7NDEWkGHJjQlx4ByRlx7DmheFwjGIYhhtY9GmzfxjbZv8Am61aooKn9kQd70MPfOpvRJ3m3wzd3vNudzvuamntEcAOiOAcgMoYAjoQCNiPOpaKCOC3VFCoqoo6KqhVHjsAMDepKKKDOt/lIe6n8aii3+Uh7qfxqKCPs/8AOfepvy11x7hJuEjXu4SaOUhgSGCEnTt0ycb+GK57P/Ofepvy1q0FSfhEDgB4YmABUBkU4BOWAyNgSAfrGaH4RASS0MR1ac5jQ5040ZyN8YGPLA8hVuigihtEQsURFLnU2lQNR82wO8faaij4XCujTDEOWSUxGg0E9SmB3SfEjGatUUFccNiyx5ceXyG7i94H1gdtwfHz8c1GeDQYxyIcFRHjlJjQOiY0+oP4elXKKCGazRwodEYKQVDKpCkeqVBHdI8COlR/2VDjHKixqL40KBqPVth6x3yepzVqigyf7CHwvnkRlRCsKrp3XS7OCPADcDGNtIq8vDohIZRHHzSMGTQusjyLYyf61YooIJLGNmLtGhYroLFQSV37pJG67nbpufOure1SMYjVVHXCgDwAzt7AB9QA8KlooKR4Jb5cmCEmQ5fMSHWQcgtkd453yfHevZODwMSWhiJLajmNN2xp1Hbc42yfCrlFBS/sS3wV5EOCoQjlJgqNwh7u6g+B2rMg7LYnMh5Y9MZg6KySEeEbBToK47pOO8BuM5amCigpQ8FgT1IIl74k2jQd8Zw+w9YZO/tNXaKKAooooCiiigKKKKDOt/lIe6n8aii3+Uh7qfxqKD82XX+0y5lcvJFZO7blms4GY+0kpk1wvb6cgkW9ht9Ct/8AwpVqaCfTuBvt9WxB6fZUTnovRFMz/KdDKe3dx/LWOfL4Db5/DoHby4J0/BrHPl8Bt8/h0ui8xsBsPbv+944/5q4Fx3gcdBj/ACxVc1dm002dP5ddfL3+jM3bq4GP2ax3+g2/9P7vr7K8HbyfOPg1jn22NuPyUupe46DwA/pn/vXJue9nG2MYPljHgBTNXYmmzpiqd/oZT27n3xb2BxvkWNuR+HtXJ7ezjrbWP+Bt/wDT9opdS5AGAPaN/HBG+2/Wuvhu+4yPEZ6jSBj/ACzTNXZPJZmP7a/Mw/Hyf+WsfL/gbf8Ap/d0fHu4/lrHy/4C3/p/d0vLfnbI3Bz4b97Vvt5+2vFu9gCNWDnc+3O23/ceymauxyWP9T6GQdubj+Wsdjj/AIG3/wBOufj5cbfs1jv0/Ybff6vR0vm+/wCXy8fIY8q5a89nXOd/ZjbyqM1dkzRY6VT79+9jCO3s5OBbWOfL4Db5/Dr1u3k4AJtrEA/Qbf8A06W/hPeLEdf8um+49nlXlxcavDByfHzOf+tWzVlnNNrlnXXoaZO2twuAbawyfAWVsT59Amaj+Plx/LWP+At/9OsSTiuSDp/dK+t4EY222O1dtxUBshcjII3IwdAU/X0rOKrnWHXVZ4SZnluaZ7Tt6Nv473GMi2sSNtxY2/j0/wDToi7bXDdLaw287K2HjjxTzpdPEDpIxj1cHPQqMZqaTivfYgbEaRg6fHJP2nNJqudkU2uEnWa5x+/xHfduN22uRj9msckkYFjbk5HXYJXA7d3G/wCzWO3X9gt9vr9HWEeJ5PqjB1ZAOPWx08ulSjiQKsW9bvYA/wCYAb+dOauOh8Hhapnluevl78/q117ezkEi2sSB1/Ybfb6/R10O3Vx/LWX+At/9Ol+K/wBIIC7dRudiV0nPmPHFSQ8QBY68hSqjxONOOn14qZqq7KUWbE4ia9fp6z76+DZP+0CYdbew/wADb/6def7wpv5ew/wNv/4UuXMup2YeJJ/qairSNnHXERVMROYNH+8Kb+XsP8Db/wDhR/vCm/l7D/A2/wD4Ur0VKp04d/tZvbckwLaxFtiY7WFCfIHSozRSXR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AutoShape 17" descr="data:image/jpeg;base64,/9j/4AAQSkZJRgABAQAAAQABAAD/2wCEAAkGBhQSERUUERQVFRQVGRwWGRgYFxoZGBgdHxkZHBYXGBgYHCchFxojGxgWIDEgIycpLC0tGR4xNTAqNSYrLCkBCQoKDgwOGg8PGS8kHSQwKjI0LCwzLDUpLyk1NC4uNDUxNTQ1Kiw0LzUqLi0uKS0wLyosLSk1LS8uLCw1LDQpLP/AABEIAMAA1gMBIgACEQEDEQH/xAAcAAACAwEBAQEAAAAAAAAAAAAABgMEBQIBBwj/xABIEAACAQMCAwQECwUFBwUBAAABAgMABBESIQUTMQYiQVEjMmF0FBY1RGRxgZOzwuIkQlJUkRUzlKHTBxc0YsHR0kNykrGyU//EABgBAQADAQAAAAAAAAAAAAAAAAABAgME/8QAKxEBAAEDAgQEBgMAAAAAAAAAAAECAxEhMQQSQVFhcZHwE4GhsdHxIjJS/9oADAMBAAIRAxEAPwD6BY2LTtcM1xcrpuJI1VJdKhV04AGn21a+L/0m8+//AE0dn/nPvU35a1aDK+L/ANJvPv8A9NHxf+k3n3/6a1aKDK+L/wBJvPv/ANNHxf8ApN59/wDprVooMr4v/Sbz7/8ATR8X/pN59/8AprVooMr4v/Sbz7/9NHxf+k3n3/6a1aKDK+L/ANJvPv8A9NHxf+k3n3/6a1aKDK+L/wBJvPv/ANNHxf8ApN59/wDprVooMr4v/Sbz7/8ATR8X/pN59/8AprVooMr4v/Sbz7/9NHxf+k3n3/6a1aKDK+L/ANJvPv8A9NHxf+k3n3/6a1aKDK+L/wBJvPv/ANNHxf8ApN59/wDprVooMr4v/Sbz7/8ATR8X/pN59/8AprVooMr4v/Sbz7/9NHxf+k3n3/6a1aKDI4XA0d6YjLNIht+ZiV9eG5mnIOBjaiprf5SHup/GooI+z/zn3qb8tatZXZ/5z71N+WsrtLdPJeQWiaNLI0zq5YLIASFQlNyMqxI6HAzVaquWG1m1N2rlzjSZ+UamlWB6b0M2NzsKWrHs/LFdLOPg8MQQrJHCrgSdSpIIC5HnjNV+yMS30TXVyqytI7BFcBkiQHAVVOwPiWxk1XnnOMat6uGpima4qzTGOmuZzp9J1ybgaKSuxlkkPEOIRxjSiGMKPBQdRIHkM1p9nO2sd5NNEiOpi3ycYYBgpO3qnJG1KbkTjPiXuDqomrk1piKZmdtJiJj7mKik/sPCEueIqowqzKAPIYfbeueyECpxHiKoMKGjwNzjZj4+0moi5nGm+Vq+Eimbkc39YpnbfOPHTfxbfD+FvHdTyPcNIsoBWE9IwD1Az08MgDrvk1r0n9n4QvGL4LndIzuSdzpJ6+GT0q7wTtnHdXU1ssbqY9XeJ2YKdLdN136f9KU1xGnjKb/D3Kp5o1iKaZmcRGImIbsN4js6K2WjIDgfukjIB9uKmpC7G8At5Jb3mRK2i4KrnOw3261Z/s5LXi8bBAI7lGC7bJKu50/w6h/+jURcnETMLXOEtxXVbpqnMRnbfSJ7+Z0opc4PwmOS6mutC41cuLyOjaSXHTLPqAPkvtpgknVSoZlUscKCwGo+Qz1PsFaUzlxXaIonlic7Z8+3XZ3RWbwPiwnQtlM5YhVO4TWyxsy5JBYLny646Vc+Gx5I5iZB0kalyG06ipGdm0746436VZkmoqvDeB3KrggKrag6n1tWBgHI2AIJGCDtnBrkcUi1SLzEzFjX3gNGemok7eHXzHnQWqKiS6QtpDqWI1YDAnSejYznT7elR3nEoocc2RU1ZxqOCcDLYHjgbmgs0VWficQ05kTvgFe8MEMQFOemCSAD4k4G9C8TiJAEiZJZR3huUzzB9a4OfKgs0VVsuKxTZ5MiSYAbunOzeq3tBwd+m1WqAooooM63+Uh7qfxqKLf5SHup/GooI+z/AM596m/LVPtR2bedop7eQRXMB7jHdWB6q2PDr4eJ89rnZ/5z71N+WtWq1UxVGJa2rtVqrnp3ZHCkvGIN0YEC/uRaiWPmzP0A64H9fCszhnZ+5spHFqYpLaRtYjkZkaMnrpYKwK/Z4dPEtVeNnBx18PD/AD8KjkhrHE1RmIiMTvGNPz885J3ZIt/aXEdYUNmLIUkgbN0JAJ+vApths0QsURFLHLFVALHzYgd4/XS9wTg1zFe3E8iw6LgqSFkYsmkHGMxgPnPspmqtuMRr4tONriq5mmdOWnbwiI+8Fe24JdW93cSQcl4rhg5EjMrIwz/CpyNz/l0o4FwG5hvLiZ2hZJ2BOAwbYHGlRkKNyNyTtTRRU/DhWeMrmJiYjWIidNZiMY+0FrhfBLiO+muX5GiZVUqryFlC4wQTGAx26bdaYIrRFZmVEVm9ZgoDN/7iBlvtqWirU0xDG7equTme0Rp2jYs8K4Jc21xcGPkvDO/MBZmDId890KdfXpkdBuK67c8O50UKoxWbnpymHVTuXb7FBb7BTJWNw7hU/wAIea5lWQDUsKquBGrHLE7buQFGd9gd96pNGnLHV00cRM3PjVTETTHr0jw89tGpa2yxoqIMKgCgewdPtrIvuAPJNLJqTLRhIidRMRCsCwX1T3mLZ69BtgGtyitXDMzM5lh8K7LrFHoLNhTpVkZlcxjIiSRh10qcYGBnJ6k1BF2akEpcyJpZpmOlTkczSqsudtSxKI99h173SmOiiGNZdngvM1MVDPlREWTCBQkaMQcthAPLcsfGqr9mHZ8yOjI08kzp3lDalCR7g5YogC42GMeW7HRQYNjwGSFXZTHzmkyH059GZASpVsBBywq4TpoXB2AW5xPhTSywyK4XlCUYKFs8xAoOQ4xjGehz7K0qKBVTsSRC8JmBWWGGCQ6CDiLVho++dJKsRg5we97DP8WJBLqWVNAluJgDGS3p1bUpIkA7pY4ONximOigwOHdnZYdJSZCy28duMxNjuNkuRzfEEjT4bHJ6VvmiigKKKKDOt/lIe6n8aii3+Uh7qfxqKCPs/wDOfepvy1b4lxJIIzJJnSCASFLYyQq7DzJA+2qnZ/5z71N+Wou2IzZuB1Lwgf4iLAoNoGilTiHEJkmlTM//ABduUwjleSyRiQBgpGjXzMjORVW4nnIbU1xpW6iPMQOuYmeXUvL0alKdxW05UgIw8cA60VgdrbqRIcQ8/WySaTGD6wjJTWwViDnGBjc7HArKv76duc6PcArDaPGAjhS5d+eNGjfu6NS+3+gNd5xBYmiDZzK/KXAyNWlm38hhTvXl9xARYGlndgSqIAWYKMtjJA2Ht8QPGlm4neSeHmCbXHenu6H5Yi0SiNwQukggpvnIJOcVe43EfhsDgzAJBOfRgkZ9GVXoVJbS3dJ3wBQbs10qadbBdbBFztljnCj27H+lS0k2vE5yW3uMfCbcrqRyeU0ac0MeWO7r1ah+6c74xW72aDnnPI8pPOlUK+QoQSsYyqlR+6RuPDFBqW10si6o2DLkjI6ZUlWH2EEfZUtKME8zmAO9wAZ7oSEK4Oga+TqOjYeppO1HBOKStyluvhK5iiKMsbjXIGfmiQhe6+0ezYBBJHU0DLw/iCzIXTOAzp3hg5RirbfWpqeSQKCzHAAySegA6mk3h88kej++WN3vQ2mN/WMhaFsacg4JKt0qTh9/cH4OXMzBrZeZ3XRo5BEzM7AphwxIUjZlZFwCCaBthmDqrKQVYBgR0IIyCPYQa7pIS9vDbsSZxMLWBoAEPfm0HmiTu41c3SpD4AU5HiatPcTiZ21T7XsaBdLmPktBHzMDTvGJOZ3vAjrQNtV7fiEbvJGjAvCVDj+EsupQfrFcLxRTCZtMmkBu6Y3DnSSMaMatyNttwQelLthDJBdQyyEst1Eyy6Yn9GwYyoXxnxklTJA3I28gbaKU+zM8+q25rTtzLdzKJFbAkV10Zyo0NjX9Y+yury8uTPOqF1kQloE5TGOVOSMAyZ0DMhbVnDAqMbUDVUU9yqY1sF1MEGfFmOFUe0mkm44nMyzCCS55gsRLpZWDiYSAMVRl9bquFyD4VfueJymSYxtPo+FWmj0cg9ETEZwAUzowZM+W9A2VWg4gryyxDOqIIWyMDvhiuD4+qaUXuZkt5V1XZmaW6A2fC4eVoO9oJCldGNOQTgHFRymdjcSRGdbh7e1aLCMqySBZAyuGXTjU2GDYwGztQOVlxBZeZpz6ORomyMd5QpOPMd4b1ZpKa5ljkkGJEie6mLusUjEZiiERwuG5ZYSd4ZGVXOxpvsgRGgZi7aRliukscbkqPVJ64oKlv8pD3U/jUUW/ykPdT+NRQR9n/nPvU35avT2SOyswyUzp3OPDcqDpY7DBIOPDFUez/wA596m/LUfaq6kjhDRFtQbJVchnAViUVwraHP7pIwWAXxoNmo57lUALsFBIUEnGSxwqjPiSQAPbSwOIXWrbmc4XQQRFcRm3275OnA7neLZ2fb2VEOLyPapIGuBPqtxMnKfEZ58fPULo6aTINie6M56Eg4UUkX99cyQ3eJJUmRLkCFYnB2Dcho5OhyApBXcliOtaRMpuFjjlmaGZFlVyd0Eb+mGSoI1q8QGR/F7KBhe5UMqFgHcEqpO7BcaiB44yM/XUlYvG7t0uIApcIVnL6Y2cbRZQkAdQw2GRk7b1BYXlwbGVgpa5RZAmo6lkdV7jRkhSY2bBAI2yRnxoGGikviPEbgRych52TkwtrKMZFlMqhlUaM7x6iy4OnHhmu7nik8ckiF5hALkrzWikcoht0ZB3QCUMxkXWM4wAaBtuLlUGXYKCQuWOBliFUb+JJAH11JWFxieVLJSru8oaEF1jIZhzoxITGASoMesny67VQa9mE5Iecr8OEQXQ2jkmEZONHqh84fOAfGgbKr3V+sbxo2cysUXAyMhWc5PhsprJ7SLcB4jbs+JNUBC4wjMuYpztnCFTnfofPFZSrNKbNpjOjNOQQAfRhYJI2fIU6Q8mWBPgy0De1yocIWGtgWC57xAwGIHiBqXP1io7niCxvEjZzKxRcDIyFLnJ8O6ppRi4vd8qFlEskot7rutGw1uhHI15QYYgbDbVmrVzIs0loY5LllMxJYpIrJ6CVTuYxo3IBzsCcUDZVa74ikbRq2cykquBndUZzny7qmsjhvE5P7O5splMiq+TyzzTpZgDy2UZYqAemPGsm3vJHkh5nNbl3c4BZHYiMwScslggyO9gN7RuaBvsL5ZokljzokUMuRg4PTIPSp6WLC4li4TE0aPzEiQFdB5gGpRIQjDJZU1sFxuVHnVXj3GmWMm2kumOOYp5badnjDDJj1MNJPcx4sc7UDP/AGavP5+W16OV63d06tWNPnnfNWqU7m+mFxIyvPoW8gRV0MUMLxR83bRuoYyHVnYjrTZQFFFFAUUUUGdb/KQ91P41FFv8pD3U/jUUEfZ/5z71N+WtWsrs/wDOfepvy1x2ovmijhZZOUGuIo2bu40sSGGWGB4b0GxRSPxTtDNDG4MrFlZ2ibQo5kayRDU7HZgAzjCjJA1dBmp+K8SmKX7x3DAQsojCBCAjRwMz50knGZd8/wAXlQNyzKSVDAsuMgEZXIyMjqMjcZ61BFCgmc6syOoOktkqo2Glf3V1E5PiT9WFu5460U02JA0QNqGlCqSiOJRJKSg7wBEYychQwOwrji/GGTnNDNqC2FzMjlULa0ZWjw2nvDGrHgQud+tA40UpycYdGPpy8EixaZAEOJG5uqNZNkUFVRstnBIH7wAoW3aK4ZFlEhd/gHNWIKuJJgziQaQMsy4UlAc+G2aB7orH4PfF45JBOsydUKoxK4XvA9C51AnSACM6fKl+PtRIySlZjtLZlGIj1cuVoxMcbgLu/npwQTsaB4qCxvkmjWWM6kcZU4IyMkdDuNwetLVvx5xLypZSIxcTRGY6QQFVWiRnxpUsSw1Hrox1r3hFy0fBdaNh47eVg2BkMvMIJBGM5AOMUDXRSbe8YnSGR4p9aGKBlkwh0yPIFkRSBhgY+9jcr18aluOKXEZmUOzyxSwrChC/tEbcvU50gas65RqXATlAnxyDbRSXN2glGQ02kC6hQyDRyzG7yjA1DMT4UBkbcYU5w9dS8ZnRhG8oSNnmEdw67Np0clWKjGSWkwdtYjHnQOVV7niCRkB2wWBIAVm2GMnug4AyNzWHw/izCa5a4uPRwvHGFCAKdcUHewFL/wB67jrtkg9K3rtgqOWIGFOSdsbedBWg47C7Rqj5MoLJ3XAYAAkhioBGCPGr9JNgQ0fCQJCmIpASCMr6BRjvDunIxv4jFFj2jnkWBWmSJngRw7ISJZdbLIuldiyqq+jyD6TI6bA7UUtdruNvA6qsqRa4pShd41HNBXl6zKQCmCcgHNQS8YnBkAfVKk0KRR4XTPEwi1ybDcNrmOpdk5Y9uQZL6/SFDJIdKDGTgnqQBsPaRVkivnvFePmWO4QyFkMUbpqVVOoXGlwqAllwAMo2SNicZpn4XxN3u7hGbUq5KFcFAuvTpYY1JKCD1yHGGHsDaqta8RSRiE1HAzq0nQ25Hcfo2CCNv/rel+LjM5dctiQ3TxSRYGI4RzNMvTIwixyczoxfT5AW+wqkcPt8uWPLXrju7brsB0PnvQXbf5SHup/Goot/lIe6n8aigj7P/Ofepvy1Z4nw0TBAWZeXIso06dyudIOoHbeq3Z/5z71N+WuO0vFzAsRyqI8gR5GOlYxpYgs2lggLBV1EYGqg2KKSb7tPKiTBp41ljSFoioXTcBmAd1DjvruUwvQrn94VcftG63HKaVARfCEodAblNFqXbqO9jD+PTJoGiOQMMqQR5g5G2x3Ht2qDilgJ4ZIWJVZUaMkYyAwKtjIIzgnwpV4XxR2kt0E6xo73a9xIgrMkoEYxpxqKljgbnc+da3Zq8nlyZm/uswuNCrrlV21OMAYXTowBtlm/h3DahTSoGScDGTgE+3bau6UbjjcvOcC4AUXqWwXTHtG0Sk9RnUGzg/X1ryz7SvmISToFZrqIuQgy0behOcY16cnSNmx0oG+oby8SKN5JG0oilmO5wAMk7b7ClKx7SzSLbnmBjNaq/owjFZTEzsXQjOg93Sy7AoVI3qxNcmXgkrmTnM9lIS3dzqNudS9wYyGyPPzoGsHNV+I2QmikiJIEiMhIxkBgQcZBGcE0qXXaOWJjplWW2PIzOdIWHWZA4Z0UgrhYzkg6OYM7EVo8VvpV4ZPKkqtKsUjrLEAVOMlSu2G7v7wGD1FBvW8WlFXJOkBcnGTgY3xtUlKPEe0EqfCOXKrmJImtxpQ/CtW7Y0jvZb0fcxpxnxFa/HeLiGSFXcQxyFw0zadKkLlELN3ULb7nrpwOtBb4nw0TBAWZeXIso04OSucA6gdt6uUn33H5ka5ZJtawLb7aE9WTaWZwqFsIPSYA8OmNqi4p2raKPK3MTnIkXQFZGj5satqlbCvpVmB0AEdTjBoHWik647RSRvcEzAqt0sR1aAsETRoyykhCQrHC62BXv59tatzxZ4rLnF0kIK5kjGpAjSqrSgAd8JGSxIGDpz0oNyileXjh5mlbleSYpJEnxGyu4K4iDgaWCg6sDds4z3TWfc9p7gJI7OsTx29rMYiqbPI7iVG1d7BULtnI1D2UDHxW3USxSGZ4mb0CgAMrlzkDDKwVu6e9tttV6wiRI0SLGhRpXByMDbGR9VKnEeMCSaNXlCNFfogiJUHQA2iQ57xDAhgw23x4Gjg/FXL2i85Y43e7VgqxKrlJhy19XAYpqO2Cdz7aBwjkDDKkEHoQcg/aK6pH4Z2hk5WDJHCqwSyIwRAryLNIugKBp7qhDoXBOvNdz9pJxzXZ1iaMWTGEhMKZWxPGxI1bfXkUDrRWJwbiryXNxGzBghJUrpKadbBQSO8kq4KsrdcahscDboM63+Uh7qfxqKLf5SHup/GooI+z/wA596m/LWrWV2f+c+9TflrntNevFHEY3EeueKNmIBGliQfW2HhQS8Rt0u4ZYRIQNWhymCVZSrFe8CM+r4eNaIH20n2fEmiuH0yIVkv+SykLvqgU6g2chsqNumD08ahl7XSOsvLmTA+BurhVwFmnZJcAndAqggtv3jnwwDs4JBAJBx1HUe3es9LyG2Qo8ozGgkcue9hmI5j4H7z56ePSuOLcQ5UaelVWc6Q2kEsdLN3Qe7nuk77AA0m8S4rz7eSV2QNJwyF2wRgFpmLY32GTQfRqKWX7QyliQVH7YbXlaQWCknEuepbT6X+HR4eNU7btHcl1ibAcl7ctyxpFwr5yB4x8gGTr4gZz0Byqo/FogxUyKGDLGRncM4yi/Ww3FZXa/jptoWKSKsgilkUFQS5jTVjfChc4BPXcYrHv7lTcyHUu91YfvD/+f10DxRWNxe+kS5tUWQIknN1AhTqKoGVQW6E79P8ApVPgnaCWVrUtpYXMcjugGDAUxsT1wCTGdW+rGMbigZaKV+MdoJYpLsqyFLaGKXRpyTr5wYswOQq6Fc4GcA+dVeM9qZIIJHE9u7Kryx8siTWqiPIc6VUDLndd8NHjfJIN886orO50qoLMT0AAySfqFexyBgCDkEAg+YIyD/Sle/44JYbsc5EMfwiIxHTqIVG0uSe93hhwRtpIG/WrPZriDlzCzq4W2tpVIABGsSKynHUDlqQTv3vHag3Lm7SMAuwUMyoM+LMwVFHtLED7alpL4pfu4mDzLiO/to0XCjQBNasCd8n1id6lHaeQMITJEDz54ec5VFPLClFPdZRIwY+AyEOMGgb81xLMFBZjgDx/y/rnAx40oTcbkj+EsDbrKGsQzKoKsZSkbkkkFwFJ0k9ABWj2o1iC3BlAc3NuC+lQGPMBzpJwNwDj2UG5a3SyKHjOVPQ4I8cHZgCNwdiKht+LRSFQkisXDMoB9YKdLkewMQKw07Rusyxs6ZF98GIIUEx8jmA4zsdWN/I1Q7Lygy2eCD6O88R/MLQO1FFFAUUUUGdb/KQ91P41FFv8pD3U/jUUEfZ/5z71N+WtOSMMMMAQfAjI/oazOz/zn3qb8tdcev3iWIx6cyTxxHUpYAOSCQAw32FBochf4V656Dr5/XXPwRP4F3BB7o3BOSDt0J3xS9Z9oJ3nNuRGrrzjzdLaJBG0agKuvIPpMt3jjScdcikO2kugzlUWMWcNyYyp1BpJJEJ5msARjQrZK+rnp1oHFogQAQCBggEDAx0x5YrgWqdAi/8AxH/asOTityJIYzyV50joGxrOkQGRWKrJgHUCMZORg7ZqDhfHZp5LYExKsts8zroY5ZZUj7p1jSO8Tvnx67EAyiFc6tI1YxnAzjyz1x7K5t5kcakZWGTupBGQcHceIII+ylThXaVhHZBBEA/IjeNQ5KCRHK94t3MaRpB1kgHJGRWn2SmUQaSwDNLcELkZIE75IHUgZGfLIoNaSSMsEYoX6hSVLdOoU79P8q7Fsn8K/wDxHh08KxbjbiIIxq+ByYyM/wDrw4z0JH21x2b47LMYhLy/S2kdyNCsuksQGXdm1DcEHboevgG3dyRquqUoFUg5fAAJOFwT0OSAPHepFiAJIABPUgAE/WfH7aT+1HFnZLqFtK6QjR90kOongBbWGxlWbSyEAjK/Wbw7QyiYwNo1G6NuJApChfg6zglCx751aB3sbZ9lAxCMZzgZPjjf+tcC0TAGhcDOBpGBnrgY2zk5880vWPH55pYY15SamuFdijMG5MirqTvjAYFupOD543t9m+MtJDG1xJFzJXkVFUaCdDOCAC7aiAudsbf1oNf4MvXSucafVHTwH1eyuliAOQAD02ArGvuNSfCWghVNSRpKdbAagzupxlgQFCHJAO7L9tO27TSyC3deWFuBP3SrFozErFQxDDLZGGXA36YxuDGbdSSSqknGTgZOOmT44oa2UggqpB3IKjBPmRjek7iPaV5LV2ZImBsI7vSQ+NTNupIcHRttjB23J6VocQ41cI18ymJktXTCmNixTlRSyHUJR3tLuRtuVHnsDE0CnOVBz12G9evGD1AP1jNZMvGmjtZrlwrIivJGEBBaNQShYkndgA2QBgHpUPEeJzJyRHJAzTSpGG0MVVWilYNgS5YEx7HIyCfroNprZCdRVS22+kZ26b4ztk/1r1YFHRQMeQFLlr2lldTJ6FYw7xMXJBV1kEY7qszMxJPcwvVADvqMdp2hnkNsPRrrkukf0bEsIHZV0rzO6xC5xk4Ps2oGqilNO1E7W63CJGY3UPhSGkUZOvTGH9KVQEkd05Vtv3a1+I8WKwxujJqkXKkqzavRM/cQEFsgZ3YYGcnwIatFU+D3pmt4ZSADJGjkDoCygnGfDerlBnW/ykPdT+NRRb/KQ91P41FBH2f+c+9TflrvjvCPhKRrlAElSUh05gbQSdJGodT479Olcdn/AJz71N+Wu+O37xLEY9GZJo4jqBIAckEgKw3GPOguS2MbKFaNGUdFKKQPqBGB1PTzri5hiBDyCMH+7DOFz3iBoDN/ESBpHXNLl52sljjk1CEyQyMpAD4kUSRqWRdXoxiTBZmYBhgBvCPjd7LIlyrGPTFd20aAI2QedasCza9xlztgH2+FAzRcJhUKFhiUJkqBGgC59YqAO7nxx1qKOG2LiNVgLxAkIFj1RhtmIUDKA9DjGfGueC8QeTnLJo1QzNFlQQrABSDpZiQcNgjUelLvAuIXC29oqmFnuHnGpo37uDK++JMtlkPiNiPLcGf+xoNvQQ7YA9Em2DlQO7sASSPI1LFYRqQVjjUrqwVRQRqxrwQNtWBnHXAzS/b9qpGSCTQmm5WYoo1aozGrsvM73eGEIbAXBIFVZe1lwsLSlYDps473GmQZDA64v7zr3Th/DO6nrQM9xBCGDyLFqb0YZlTU2dtALDJzuNPjXcNjGhBSONSBpBVFBC/wggbL7OlZna5TohC4z8LgAyMj1zuQCM/1FVbHtHLI8cOI1kZrlS+ltHoHCd1NectqBxqOAG60G2/DYjq1RRnWctmNTqPUFsjvHPnXp4dF3vRR94gt3F7xHQtt3iPM0sRdrJ5I2kjWFAtr8JKuHbJDyq6h1dcKeVkNg+tkg1pcK47LPISsarEsjRPqYCRCq53Grrn93SNiDmg1xZRgqRGmUGFOhcqPJTjuj2CuBw2IEEIowxk7qhQXIILnA3bBIyd9zWHxbtFLBJdH0bRwRQMF0kMWleVMs+rARSoJ7p2B6dTp8P4i7TzwSBSYRG2tAQGEgfYqWYqwKHxOQynagsXsEPdkmWL0ZyryBO4SQBpZvVJOBsc9KqXHAFNzFOgjQoXL4iGuTUunvOGHT2hqxeNcTa44e0oMYSTQVXB1gi5jGGbVg4xuAoINWrntJKi3Abk8yGWSNTpkw4WCOYYjD6s4kwe+AMZ8cUGwvBLcAgQQgEYIESAEZyQe7uM74868veFBwdGiNn0o7iNS7RjrGG2I22B30+ArB4h2rmRHkRYtKWkV2VYOSdZbWgYMANl2bB36g1ak7RTCWQCIFInlWTuvqVI0DK4cZVy+RhAARkZOxoGEKMYwMYxjwx5Y8qqxcIgVQqwxKqtrAEaABvFgAuA3tG9VOC8VklVXlWNUkRHjKuO8WBJXGptWBjDDGd9hitagqvwqFi7NDEWkGHJjQlx4ByRlx7DmheFwjGIYhhtY9GmzfxjbZv8Am61aooKn9kQd70MPfOpvRJ3m3wzd3vNudzvuamntEcAOiOAcgMoYAjoQCNiPOpaKCOC3VFCoqoo6KqhVHjsAMDepKKKDOt/lIe6n8aii3+Uh7qfxqKCPs/8AOfepvy11x7hJuEjXu4SaOUhgSGCEnTt0ycb+GK57P/Ofepvy1q0FSfhEDgB4YmABUBkU4BOWAyNgSAfrGaH4RASS0MR1ac5jQ5040ZyN8YGPLA8hVuigihtEQsURFLnU2lQNR82wO8faaij4XCujTDEOWSUxGg0E9SmB3SfEjGatUUFccNiyx5ceXyG7i94H1gdtwfHz8c1GeDQYxyIcFRHjlJjQOiY0+oP4elXKKCGazRwodEYKQVDKpCkeqVBHdI8COlR/2VDjHKixqL40KBqPVth6x3yepzVqigyf7CHwvnkRlRCsKrp3XS7OCPADcDGNtIq8vDohIZRHHzSMGTQusjyLYyf61YooIJLGNmLtGhYroLFQSV37pJG67nbpufOure1SMYjVVHXCgDwAzt7AB9QA8KlooKR4Jb5cmCEmQ5fMSHWQcgtkd453yfHevZODwMSWhiJLajmNN2xp1Hbc42yfCrlFBS/sS3wV5EOCoQjlJgqNwh7u6g+B2rMg7LYnMh5Y9MZg6KySEeEbBToK47pOO8BuM5amCigpQ8FgT1IIl74k2jQd8Zw+w9YZO/tNXaKKAooooCiiigKKKKDOt/lIe6n8aii3+Uh7qfxqKD82XX+0y5lcvJFZO7blms4GY+0kpk1wvb6cgkW9ht9Ct/8AwpVqaCfTuBvt9WxB6fZUTnovRFMz/KdDKe3dx/LWOfL4Db5/DoHby4J0/BrHPl8Bt8/h0ui8xsBsPbv+944/5q4Fx3gcdBj/ACxVc1dm002dP5ddfL3+jM3bq4GP2ax3+g2/9P7vr7K8HbyfOPg1jn22NuPyUupe46DwA/pn/vXJue9nG2MYPljHgBTNXYmmzpiqd/oZT27n3xb2BxvkWNuR+HtXJ7ezjrbWP+Bt/wDT9opdS5AGAPaN/HBG+2/Wuvhu+4yPEZ6jSBj/ACzTNXZPJZmP7a/Mw/Hyf+WsfL/gbf8Ap/d0fHu4/lrHy/4C3/p/d0vLfnbI3Bz4b97Vvt5+2vFu9gCNWDnc+3O23/ceymauxyWP9T6GQdubj+Wsdjj/AIG3/wBOufj5cbfs1jv0/Ybff6vR0vm+/wCXy8fIY8q5a89nXOd/ZjbyqM1dkzRY6VT79+9jCO3s5OBbWOfL4Db5/Dr1u3k4AJtrEA/Qbf8A06W/hPeLEdf8um+49nlXlxcavDByfHzOf+tWzVlnNNrlnXXoaZO2twuAbawyfAWVsT59Amaj+Plx/LWP+At/9OsSTiuSDp/dK+t4EY222O1dtxUBshcjII3IwdAU/X0rOKrnWHXVZ4SZnluaZ7Tt6Nv473GMi2sSNtxY2/j0/wDToi7bXDdLaw287K2HjjxTzpdPEDpIxj1cHPQqMZqaTivfYgbEaRg6fHJP2nNJqudkU2uEnWa5x+/xHfduN22uRj9msckkYFjbk5HXYJXA7d3G/wCzWO3X9gt9vr9HWEeJ5PqjB1ZAOPWx08ulSjiQKsW9bvYA/wCYAb+dOauOh8Hhapnluevl78/q117ezkEi2sSB1/Ybfb6/R10O3Vx/LWX+At/9Ol+K/wBIIC7dRudiV0nPmPHFSQ8QBY68hSqjxONOOn14qZqq7KUWbE4ia9fp6z76+DZP+0CYdbew/wADb/6def7wpv5ew/wNv/4UuXMup2YeJJ/qairSNnHXERVMROYNH+8Kb+XsP8Db/wDhR/vCm/l7D/A2/wD4Ur0VKp04d/tZvbckwLaxFtiY7WFCfIHSozRSXR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AutoShape 19" descr="data:image/jpeg;base64,/9j/4AAQSkZJRgABAQAAAQABAAD/2wCEAAkGBhQSEBQUERQUFBQUFxkVGBcWFRgYGBYZGhIYGBoaFRQYHCYeFxwjHRUYHy8gJicpLSwsGB8xNTAqNSYrLCkBCQoKDgwOGg8PGikfHSApKSwsLCkpKSwsLCwpLCksKSwsKSkpLCwsKSwpKSkpKSkpKSwpLCksKSksKSwpLCkpKf/AABEIARMAtwMBIgACEQEDEQH/xAAcAAEAAgMBAQEAAAAAAAAAAAAABQYDBAcBAgj/xABKEAACAQIDAwkEBgUKBQUAAAABAgADEQQSIQUxQQYHEyJRYXGBkTJCobEjUmJygsEUkrLR8DNDU2Ois8LS4eIVJURzowgXdNPx/8QAGQEBAAMBAQAAAAAAAAAAAAAAAAIDBAEF/8QAJBEBAQACAwADAAICAwAAAAAAAAECEQMhMRIiQQRRcYETMkL/2gAMAwEAAhEDEQA/AO4xEQEREBERAREQEREBERAREQETHiK4RWZiAqgsSeAAuTKnR5xKdY5KA+lzFclQNmGm806YYgfeK+MjllMfXZLVwiV/ZfKfNXOGrhUrWzpa4FReNg2oI7DvGsnwYxymU3CzXT2IiScIiICIiAiIgIiICIiAiJBcpOWNDBKOlJLn2aaWLnvtfqjvM5boTsTmq88euuEOX/ujN6ZLfGWbk9y+w2MbIjFKv9HUsCfunc3z7pyZyu3GxZIngM9knCIiBgxuEWrTanUAZHBVgdxBFiJ+cNu4Ovs3FGizsChBHRFkVgVBBDb7m+vG99Z+lTK9yr5G4fHhVrhsyBspRsrdYag/WFwDY8QJDPGZRLHLThW1OVlR3pVAOjqUQArAktdTcMWYkk68d877yP2+MbgqNewBdbMBuDqcrAd1wbd1p+euWHJhsFiOiIbKRmRmABIuRvXQ2I3idP5hcdmwmIpf0dYMPB6S/mjHzMr458ek87vt1CIiXqiIiAiIgIiICIiAiJ4YEVym24MJhqlYi5UWVfrMdFHhf4AzgeOxReq9TEsz1HYlje9u4WOgG4CWfl5y5NXEsF1o0SyU7E61B1XqG2+wzKovbW/GVPZ2wnrK1Wor2sGCW1ynUM591TcWHy0mbky3/hfhjpNbMx+HdBToLXrVD7tOgGN/vG9vHcJk2zsf9EWk2Kp1aRtm6WgVqFDmJGdLqdBYZgbdUmdA5vatCnhtHRTxUHdpxEwcvsV0yKtMZgNSezsmb5THVWd26YOSHOrSrVaeGqGoSwsld1CCo3AOoJCsRpe5BPZcTown5S2oDTqkAcb2G699NPGfqHYuJephqL1QFqPTRnA3BigJA8zN2GW4zZTVbsREsRJE7X6lRKqqWZbrYDUggjSwPEgnuB8DLSK5QVFWnnZmTJdgyi7AhToAdDfdYjW8jl47HEedraLVcd1rhVQKqnhqQbg6gki+4aZZN/8Ap/r/AEuNTtWi3xqD85VecPaArY6qwta6LpuutJc2h+0Wk/zCtbHYkdtBT6Vf90qwu6symo7nERL1RERAREQEREBERATxp7EDhvOtsOnhcWj2boq5aqRYWzZruubsJObXcCZ5tbGUl2UKyV2NSoTnoqxW/AZxfMwFxY7tZ1PlpyaGNwxQWFRetTJ4Na1vAg2nM8JXFGhXw7U1zglCSq5gQ2hvvvp8Zk5fr2vw7mlEwO2FbIOjak5YA/TuqkE72zA5fG5HdLByzy0K6Jhq9To2oLUYrV6TXLci+m/5EGZ6DVKq9HbMwPUVVTMznqgZmt29tpDY6szPetRamUpIlql8xy3AYX3aC3Z2SuWZdrNWN3kLyZp7Qxxo1GdqaqtZiRZiot1CQeqSagv2WPGfoqmgAAAsAAAOwATmfMhsi1CviSNaz9Gv3KYt8WJ/VE6cJswmozZekREmiSN2/WRaJNROkUlRksDclwF0P2rSRMiOU+JVMPnY2VKlJiewCspkM+8a7PX545W1FOILU1KCoEq5SSbNUpq7AE8MxIll5iG/5nW/+M399SlZ5Qe2pO/o1v5Fx+UuHMBgycVi6vBaSJ5tULW/8cp4l2fjuEQImlQREQEREBERAREQEREDy04jzmN0W0qhGmdEc243BF/G6HxHhO33nIecWrSbFY8vYmnhaFJQbX6RqrP1fBTr4yvkkymqnhdVSMHimeoArKLkalio38WGs161KpXxRpL9JUY5FyszBjuFmbrW8dwErHTVVY5Li3w9Z0vmQ2mlPF1xiWUM9Nejd7DUMcwVjuvceNpRjxfZdc+nZeTWxlwmEo0F1FJApPa29j5sSfOScwVsfTRcz1EVfrFgB6k2lV2jzqYKmbU2eu3ZSXT9drKfK802yes+rVxmvjto06KM9V1poupZjYDzPynN8fzs1yPocKiD61aoTYduVQPnKntLHjGtnxeKeqy7qSDKqHuUjq+Op75XebGeJzjt9Wrb3PGWLJs+kCBoa1YHL+CkNW/ER4SrHatSstSrjMQ9QhQApNh1qig5EWyiw13SKxbKiZaa2Hnqe0njND9MyhjUsTl0UMNBfU2uDcaWme8lyXTCRh25ic60TvLUrHyxFcH5Cdv5peSrYLAfSjLWrt0rg70GUBEPeFFyOBYzmPInbWAo41amJqXo0qANJqlNy3Slw5LKgIvepVA4DJ69Q/8AeHZY/wCpv4Uqv+WaOOSRTnd9LrEotHnF/TMSmH2ZkqEqz1KlVXCoo+yLFjqPG/DWT2wtqV3ZlxFFUAF0q06genVXtCnrUzu0N9++WfKIaTkTyeyThERAREQERPCYHs+We0ovKnnEyO1DCWZ1JDVTqqHiqD32HE7h37pQNpbSq1CTWqvVtqczaW1vZdwtbslOXNJdLJha6Tyr5x6OFVlokVq26ym6KftsNPIazkVRXrF2qNdnY1GJO9jNk4fUW9nhrcSw7EwFFmAdAfPd5TNycy7DjQC8kiqLUz0srjrdfrKM1vZ7ePpMOM5MlWzUQzpwY2Fx3/unRcTyYo1CCq2twB3zFtNVpJlTQDh2Sic3fSy4b9cyfZTFgCPraXvuH7yPWWjYGzKedGqaKCf2Q3y1mCqQGPgR+fldiB+GZccnRYGo99WAy2PD6ND8/jLcsrnEZJGflPTpYisiYNSwc5cwHVBUWJIt9oNruAlNqUCpCki4+re43dW/Zpwk1sGragoByszEu5NuqLai2pAB3Ab83dOhclObxLLXxS5mPWWmfdG8dJ2tbhuF+M5hjc8rDKzGOebA5vq+MIKJlpnfUqE277X3+Alv2nzHU2w9qNYrXtYsw+jbdplGq/eFzOpKgAsNANAOyfVpux45Ga52ubchOZ6lhAWxgpYmqfZBQlKYuSbB9GJuNSBaX6jsiins0qS+FNR8hNu0SeojaxLQA3ADwAHykHsvHo9UrSNmD1M62IUqGYZlvp7WUkqdSTfuna9TKrE8AT6C8qWx1KYbD4g6XqO7W+rWqHU92oN5DL2OxcJ7PBPZYiREQEREBK/y22o1DCNkNqlVhRQ8QX3kd4UMfECWAzn3OhjPpMLTHA1KpHgAq/tN6SvkusbUsJvKKXyswyYRlp0yGOQXtuBO8d5kDicUysquLECxB7yTr5GfW1sUTUDnXW+u463nu2Nq/pFncDpG1ZrbzlX/ADfCZcMettFfezMTYlDqOHba/wAf43y57EyEi5PlbX8jKHs+iXIFjv4bx3iX/Y+y20Vt7DRuDdzBtCfMSjk0sxWRAtr57eI19AZBbVolrmmGb7RGVR3kn+PlMeK22KDmmatJHU2yVM1O3k4ykd4JHfIzEbTFRuviMOb8EbOfJaeaVzDX4lvaKx9K1xe4G+3vf7fnYd947a2LY0Cm8G9h42J/ZEvGzuTq1QT0gyjex6o8yd0g9u7NpU8TRSgc6dYuToAQbix72sPAy3HOb0hYjtg7OqPUcp7ODoh3uLgszDq+uY/hPfO+YWrmRWHvAH1F5QObPYJGzsQzjr4p6h/CoKJ8QT5y5cm62bCUT9gD9Xq/lNvHj8b/AKZs7tJxES9WREQIrlNiujwtZvskDxayi3rMg2cDhhS3DownhZQB8hNHlSxboKQ/nKov91Rc/ErJ20h7al+NDYmKL0Vze0vUYfaXQ/v85IyHofRYtl92sM69zrow8wQfIyYkp45SIidcIiIAzl/L9s+KrNwoUaafiYs5+DCdPM5JtbGh6eJfea1dyPuq2Vf7KiZv5OWsdf2u4Z9nM9sYhs3V9J7h2u6g7r2+UybQ2ea9dKKb3dKYt2s4H5/CWfnM5MrgsYGpALRrKXVR7rLYOPC7BvxGRk3jtO3WWm1sPbWFw1XrUmqBlALFgArXN8oG8bt8sG0+WuGWw6BwD7yOCf1SLGcyOJW3gbeGkkMJi+qM9+jPvWzDwIGo+BlFwvqzcXGryuwdT+VYOp4VaBYj7ps1vWV7aXKLD3tQTTsVejU+I3n4TPh9m4JgC1LENfjQdaq37xYOp7isznYFEEtSp1KNO2rV6ed78eqrgjzAnetHbSpbYqMoNQ2X3UGgP3VHAcWmviNrZipto1QD8CEM1j3sFHlaNo9Gt8rFgeqASOkqkHRerpSpg2uBcm4E1uTNEV9o0aNiyB0TQ8A13YfiLGMOOXKVzPOyO/bCwPQ4WjT0uiKDbde1zbzJmjyTe1OpT/oq1RPLNmH7Xwk7IDZAyY3FJ9crVHmov8TNuXVjLPKsMREsRInhkFtHlphaOYNWTOt7qCSbi/V6oNjcWnLlJ67JtgxV6m06Y92kmg+012Y/2EHrLJKVsbbtHp2qVKqZmBNwHAOZ9MoYXtYfGS9XlzglYq1dQRe9w3A2+rKsOTH3aeWNbe3qJ6MVFF3onpF77e0PNbzfw1cOqspuGAYHtBFwfjIShy5wNQkLiaXfdsvqWAE++TeNpkPTpurojkIym6srDOFDDQlbkWHYJOZTfVR1dJ2J4Ik0XsREDDjKuWm7fVVm9ATOGfpQ/RaRP1bnz1nYeV2L6PAYlt30TgfeZSq/FhOC7brGnTWkCG0FmU3Freum6ZP5E3ZF/D1tK812zTiNqo5F1o5qpv3Aqn9pgfKXfnowl8Ph3tfJWKk6WAak2+53EoJh5jtmBcLWrn2qlTID9lFH+Jj6S18vtj/pOzq9Me0F6RPvJ1x65becuxx+mkLl9nFaGylNMMh61233PeSbWHDQa75FU6JLWUDidBYWA1Onh6Tf2biz0Nv44/vn3gKOWlUYjgKfq1z8Ft4EzJ8r20an49wQq1LqpdVOt7sDbwBGp39wE+cfswIVvxvY2u27ixm/SxuRRuF/WeY7F5ioGtz8OMruVtS0jamNKrZN6qVRQD7RBue62Y+JBHeJDmwoGhtOm+JBpKKbWar1Rcgbi3n6SuLtUpUF1BCtn3a3zNp4a3tLntXlamPSmtNAlSmmozMN2+wylbbt54yXyzwvUQsmXTtdDH039iojaX0YHTt04SFxn0e0KTa2qJl47wbfmPSck2RtMqxVwjgjKbKjm3jTIM2c9QH6JGDMQc/0tOygHQG9luDob6fETy/kb6sQnHp3O89Bn5/rc5OKpD6Fq62uPpHFW+uhK1VJGm8Xna+S2Mq1cHQqYhQtWogZ1ClbEi9spJINrTVx8nz/ADSrLH4pQznG3OQuITGPicOi4hajZmptUNNuN1ueq69xnSIks8JnNVzHK43ccRxmwtorUzUqNalc6r0SVUHWuMpIbTvn3W2Tjqi/SUmL3/oVW47LCkBO1Wi0z3+Lj+VZ/wAt/p+eRyT2rmY0aNZMwKmwABB3jWwIl05r+brFYWs9fGELdQFphgTcPmzPl0FrCwvx4bp1K09tLePhxw7iOXJcungiexLlZPDPYgUXnXxRGGpUh/OVLt91Be36xT0lB5QOVoJTIBW19QND3G15dOeKplo4duyoy+qX/wAMoW0sd0tNfD8pj5d/No49fF1Xmuw2TZWH+0Hf9aqx+UtTrcWMhuRdHLs/Cj+pT4rf85l5U7UGHwlWpxC5V+83VX4m/kZr/FH64bsrZRqPkXi2nnqBJTb2DGGp9HvzVGPoAP3+sneSOADohAsWplb/ANZTrMR55Q/pK9yyxZdvCoV9V3/Cedl62Y+K9jcTcjWeVMdZAfGfNLZhquFvYi5A7Rbh8JocoavR0MnvZreAtJSS6jlRtTaSFmuddflLjzWbYp0NopUdgKZQ0y19AWFwT5icwaSOy62hBNrda/gLfnbzmv4/HtRvfT9f19mUqmtSlTf7yK3xImL/AIBh+FGkPBAPlKzzScozi9nqHN6lA9ExPEBQUPf1Tbyl2k9S/ivdiMo8m8MjZloUg3bkFx4X3STiJ2STwtt9IiJ1wiIgIiICIiAmrjtqUqNumqJTDGwzsFufObJnNOXPKIYbHIVpPUqKtrs2WmATcIDbewsLHTrcZDPL4xLGbRfPNVNSvhQpvT6N2BXUElwDYjuAlZwVG6CbXKna6V6i/oqlECjMuUBQ7XzhV4GwW9tCUPmTZ1SnTzt2XIO4jsPZM+eX6uwn46jyI2+r0kwzdWrSQAA7nVdMyHjbiN4kTzi4w1sRQwa7gr4ip4KrBfgKh/VlIwm2jQr0cSDmVGGgPtAKA1juvlqAeJ1lf5V8sK2Ix1WvTZqNwtMZGNwqgi2YWOpJJ7by3duCvUmTpQxP6KgQDTpXqLbsBtv8A/6wlH2tXAOTsO/tIJsfQifFLlbVeiKbEnorrm4kXJHgcpH6sicVVLWa9+2ZssWiVO7IQVgdyOpzK9tRYbj3cfWQPOFhwwWoLXbfbcT2iZcPjShBU6yQxmzqVRekxLCmhuRTF850A6otZV13nyBJEhjvHLbt7jmIW828BTu+nugnuFhck+A+Npt7Z2fkqHKuUE3C8VHDMOBO+2+2+YcMxRGA3EAN32NwvqLnwm3e4o1p2L/0+7QAOLo8Tkq+gKkeWk7PPzfzKbVFLaaBt1ValP8AE3R5fihH4p+jxLJ4qvr2IidcIiICIiAiIgIiICVzljyWp4mi7BQKyocj24gEhWG5lOose2WOR+3wTha2Vih6NrMNSvVOoHdOXx2OZ8lOSJNTJUBAUAhW3623jhuGnDdPedTErQorTU2ve9vSRtfbrirTaixBcZaSXuVogdUueLMAznxHbMKbM/4xj2wzOVWnRd2cakN7Kb+1mzEdg4X08+YXLOWtNusVT/4kDhKdKxzU6tYEHQ2ZaZUnwIPpK/UJu513n5mTlHBAYiqp1ys/mVUrfzNvWabquZmsWvwQHLuHE+Bm2zUU+smGxJDs1iUIVnVRrYjKWU8CCFOuklE2ZdMysLE6MdFYWuLX3Hu14TWosdLLTXTJ1ze4+4nted5uiniKn84QFFi2VaaqO4bwPG3nKMrtbGTo1pgGwuPfe6IPBT1nPkBI18czPdbu3BiLeajh3cRwn2cArXYN1BvqOfa+6P4M+WxgHUoKbnS/vG+nl4bz2iRkLWOjsjO2ViC5vx3dpduAHdqe2R+NwKknJ7CjQ7rji1u86CTGObok6Me03tntH1AeCjjIyrV0tw3n7RG7yE7LS6bnN1gSdq4QD+mVvJDnPwE/UQn5f5DVbbTwh4/pFID8VQZj6aeZn6gE04+KMnsREmiREQEREBERAREQE+XS+/dPSZUeVHLIUb06R643nKSR3gWsB3m+7dxkcspj67Ja5/yr2amDxuIyPnZ0UU1tYUUcksGI8B1tOqbW1vN3Z2IXZ5WvhnpVelpinUWo4DZgQSwKElbnhwkdsvY+K2j0tZRemoYdId7P7X0QbVyDa5J4kXvpILFYaoFCBgaiiowv1gQADYWte2ttBu75nu5ludLvZ228PyY6ru1ZFLkspzC7XchgGJ6oBtqRr5TTx/J1KOS1elVWpYKwqX1IvYjeLcTu1GutpXByvxtJejLB1JFjUpI5sDcAOVJtoNL+klqeMqYso70qVFgSbUUyltBq1yQoGuunHfO6znt6Jq+NrD1aNH3TVb6o6q/iO8zJjsVUrWNQLSpj2KSrYeOU/tNNd6wpgBD1uBXff7H+b0mfD8m6j0zVq2Ve1jcn8R4yrr2pxjakh/l62g/m6fWIHewFvG3rMf6QqqTRXIv1j7Tdy9njqe+YKODLa2YoT1VA9q3G3ZJanyfquQagFNBuuben1j4XjqdCE6K9y2rHh+/umHHYZgAGFj2cR4yyVcRRpKVpBWPFyLgfdvvO/wD0lfx9bNe27iTvbx7u6IVuc3WEL7WwgHu1Q5/CC35T9NCcE5lsFm2nm/o6Lt5kqg/aM74Jrw8Z8vSIiTRIiICIiAiIgIiIHxWp5lIuRcWuN48JQ6XNer1i2JfPSHuqWBqn+tN9F+yN/bbSX+eWkbjLduy2MdHDKihUAVVAAVQAABuAA0AnH+VGxhhcdUKLbM3SLYcGN7Dssb+k7LKLzl0V+hOmfr6dqrlv4WLD1lfNPrtPjuq4/wAqnFOkUWw6+YaXuLgi3k0zcmaL18M6oAArDMbavmvbpH7FyaKN5Ovd8csqBNNW3gAg+Nhb5keUy8kduijg6tOmuatVca8QirbQd5Y6yre8Nrf/AFpJ4bCU6AzHKTxqP7I7lUav4Cw7+E08ZtJ8U4ABemnulggbxGgVfsiZsHgh0l8UC7j3D7niPd85PVOUlGiMmHpXcgk2NtALm7toq6b1Eo63/dTQ2Kx+KppfJToqdOqg8hmP75XsVtR3JzuzniL/ADG711kht7HVsRVpLUrZgyZ8qljkBNgt23HeTbu1N5D1aShiq6LnA+OvnLscZrdQuXfTbWndhfd/r/tMwY+w0E2s13PZcj0Fj8c00sS38fKcnrv46XzFYLrYqr2BKYPqx/KddlF5m9n9Hs0PbWtUZ/IWUfs/GXqa8ZqM19IiJJwiIgIiICIiAiIgIiIAzmPODjL49Bwp0rH8ba/Aj9WdNM5Fzm7PcY0tmbI1MOABbUdU5m4+yNO+VcveOk8PUDtrZvS0KlIXL2JX7yjMO83/ADlR5DV8mKBLBLK92+r1T1lB96wNuwm/CW/ZuO6SmlQ+0Lq33k0+IymUjbeE6DFPlPVLZx91usB3jUiZuLuXFdn7KtWMxuYjo1NOnw1u7/aZjxO+/fp2zI9MdESBbqlRvJLOMgJJ1Y9beYxhzVCw1Dda/lM2HqgMgO5T0p/Apb5gSm3+lsV/F11XE1yo/k1FNR32/eZq0KVmF/de58hcyR5J7N6arWrVf5KkGrOe212sPH900qQJXO2mck/rv+4GaIqZMM3tHsUnzJJ/OauKom4HYP8A8mzhRe/eQPj/AKTJsuj02MprvDVVHkD/AAJ2Tty3p+ieTGz+gweHpD3KSDzy3PxMlJ8othbs0n1NbOREQEREBERAREQEREBERASK5Q7Ap4ukUqCx1ysN6nt7xoLjjaSs8InLNj87bJBSpiaJ3hs1uxlsGHp8pFcsEvkfiNCZeuWXJx8LtA11W9GszPcXNmPWqK3eesR2jwIlZ5Q4G6OvZqPyt5a+Ux36cjTPti+ME96NM9qr8Bb8oxGJ6jge046MeDGxmvsCpfDhTvQsp7tbj5zYUb9PP4SnPq1OePalYUdn9Cnt4lxmPEIDe3nI3apCBEHBcx8SLAeQufOZc+euWb2KQkTiMUalQsfeN/3fCW4RHKtyhWygnu08dwlj5tMBn2lRH1OsfEHMPlKyhBsOzWXvmboZsczdlNm9Mqj+8MuwnavLx2wRETQpIiICIiAiIgIiICIiAiIgIiIEJyx2S2IwdWnT9u2ZLb8ym4t42t5zjZp1GoIa9KpTfrU2WohUnKbK1iBcFSPO87/Oac4lcvi+h4ChmX7wdj8ryjnx+u1vHe9KHsvBjLU77Ej7QuD65VP4u6Y8StgZnwlbLVI4OPiNP3esz4vCAhjuG+Yr3Wj8VfGDKpUe9v8ACR6C7fCSe1UAO/smrhqPVZzw+c0zqKr3Sm1sx/j+NJ1PmQwvWr1DvCqv6zt/9YnLMvVHfOy8zNK1Gv8Aepr/AOMt/jlnH6hn46PERL1RERAREQEREBERA8IiexAREQEREBOU8uz/AM1X7lP5PESvl/61PD1T9prZtOFTTu1n29QlTrPImDHyNKuY/f6n+yZ5/wBOvedZ7E0X8VR8nev8cBOxczR6mK/7lP8AuoiW8aOXjo8REuVEREBERAREQEREBER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AutoShape 21" descr="data:image/jpeg;base64,/9j/4AAQSkZJRgABAQAAAQABAAD/2wCEAAkGBhQSEBQUERQUFBQUFxkVGBcWFRgYGBYZGhIYGBoaFRQYHCYeFxwjHRUYHy8gJicpLSwsGB8xNTAqNSYrLCkBCQoKDgwOGg8PGikfHSApKSwsLCkpKSwsLCwpLCksKSwsKSkpLCwsKSwpKSkpKSkpKSwpLCksKSksKSwpLCkpKf/AABEIARMAtwMBIgACEQEDEQH/xAAcAAEAAgMBAQEAAAAAAAAAAAAABQYDBAcBAgj/xABKEAACAQIDAwkEBgUKBQUAAAABAgADEQQSIQUxQQYHEyJRYXGBkTJCobEjUmJygsEUkrLR8DNDU2Ois8LS4eIVJURzowgXdNPx/8QAGQEBAAMBAQAAAAAAAAAAAAAAAAIDBAEF/8QAJBEBAQACAwADAAICAwAAAAAAAAECEQMhMRIiQQRRcYETMkL/2gAMAwEAAhEDEQA/AO4xEQEREBERAREQEREBERAREQETHiK4RWZiAqgsSeAAuTKnR5xKdY5KA+lzFclQNmGm806YYgfeK+MjllMfXZLVwiV/ZfKfNXOGrhUrWzpa4FReNg2oI7DvGsnwYxymU3CzXT2IiScIiICIiAiIgIiICIiAiJBcpOWNDBKOlJLn2aaWLnvtfqjvM5boTsTmq88euuEOX/ujN6ZLfGWbk9y+w2MbIjFKv9HUsCfunc3z7pyZyu3GxZIngM9knCIiBgxuEWrTanUAZHBVgdxBFiJ+cNu4Ovs3FGizsChBHRFkVgVBBDb7m+vG99Z+lTK9yr5G4fHhVrhsyBspRsrdYag/WFwDY8QJDPGZRLHLThW1OVlR3pVAOjqUQArAktdTcMWYkk68d877yP2+MbgqNewBdbMBuDqcrAd1wbd1p+euWHJhsFiOiIbKRmRmABIuRvXQ2I3idP5hcdmwmIpf0dYMPB6S/mjHzMr458ek87vt1CIiXqiIiAiIgIiICIiAiJ4YEVym24MJhqlYi5UWVfrMdFHhf4AzgeOxReq9TEsz1HYlje9u4WOgG4CWfl5y5NXEsF1o0SyU7E61B1XqG2+wzKovbW/GVPZ2wnrK1Wor2sGCW1ynUM591TcWHy0mbky3/hfhjpNbMx+HdBToLXrVD7tOgGN/vG9vHcJk2zsf9EWk2Kp1aRtm6WgVqFDmJGdLqdBYZgbdUmdA5vatCnhtHRTxUHdpxEwcvsV0yKtMZgNSezsmb5THVWd26YOSHOrSrVaeGqGoSwsld1CCo3AOoJCsRpe5BPZcTown5S2oDTqkAcb2G699NPGfqHYuJephqL1QFqPTRnA3BigJA8zN2GW4zZTVbsREsRJE7X6lRKqqWZbrYDUggjSwPEgnuB8DLSK5QVFWnnZmTJdgyi7AhToAdDfdYjW8jl47HEedraLVcd1rhVQKqnhqQbg6gki+4aZZN/8Ap/r/AEuNTtWi3xqD85VecPaArY6qwta6LpuutJc2h+0Wk/zCtbHYkdtBT6Vf90qwu6symo7nERL1RERAREQEREBERATxp7EDhvOtsOnhcWj2boq5aqRYWzZruubsJObXcCZ5tbGUl2UKyV2NSoTnoqxW/AZxfMwFxY7tZ1PlpyaGNwxQWFRetTJ4Na1vAg2nM8JXFGhXw7U1zglCSq5gQ2hvvvp8Zk5fr2vw7mlEwO2FbIOjak5YA/TuqkE72zA5fG5HdLByzy0K6Jhq9To2oLUYrV6TXLci+m/5EGZ6DVKq9HbMwPUVVTMznqgZmt29tpDY6szPetRamUpIlql8xy3AYX3aC3Z2SuWZdrNWN3kLyZp7Qxxo1GdqaqtZiRZiot1CQeqSagv2WPGfoqmgAAAsAAAOwATmfMhsi1CviSNaz9Gv3KYt8WJ/VE6cJswmozZekREmiSN2/WRaJNROkUlRksDclwF0P2rSRMiOU+JVMPnY2VKlJiewCspkM+8a7PX545W1FOILU1KCoEq5SSbNUpq7AE8MxIll5iG/5nW/+M399SlZ5Qe2pO/o1v5Fx+UuHMBgycVi6vBaSJ5tULW/8cp4l2fjuEQImlQREQEREBERAREQEREDy04jzmN0W0qhGmdEc243BF/G6HxHhO33nIecWrSbFY8vYmnhaFJQbX6RqrP1fBTr4yvkkymqnhdVSMHimeoArKLkalio38WGs161KpXxRpL9JUY5FyszBjuFmbrW8dwErHTVVY5Li3w9Z0vmQ2mlPF1xiWUM9Nejd7DUMcwVjuvceNpRjxfZdc+nZeTWxlwmEo0F1FJApPa29j5sSfOScwVsfTRcz1EVfrFgB6k2lV2jzqYKmbU2eu3ZSXT9drKfK802yes+rVxmvjto06KM9V1poupZjYDzPynN8fzs1yPocKiD61aoTYduVQPnKntLHjGtnxeKeqy7qSDKqHuUjq+Op75XebGeJzjt9Wrb3PGWLJs+kCBoa1YHL+CkNW/ER4SrHatSstSrjMQ9QhQApNh1qig5EWyiw13SKxbKiZaa2Hnqe0njND9MyhjUsTl0UMNBfU2uDcaWme8lyXTCRh25ic60TvLUrHyxFcH5Cdv5peSrYLAfSjLWrt0rg70GUBEPeFFyOBYzmPInbWAo41amJqXo0qANJqlNy3Slw5LKgIvepVA4DJ69Q/8AeHZY/wCpv4Uqv+WaOOSRTnd9LrEotHnF/TMSmH2ZkqEqz1KlVXCoo+yLFjqPG/DWT2wtqV3ZlxFFUAF0q06genVXtCnrUzu0N9++WfKIaTkTyeyThERAREQERPCYHs+We0ovKnnEyO1DCWZ1JDVTqqHiqD32HE7h37pQNpbSq1CTWqvVtqczaW1vZdwtbslOXNJdLJha6Tyr5x6OFVlokVq26ym6KftsNPIazkVRXrF2qNdnY1GJO9jNk4fUW9nhrcSw7EwFFmAdAfPd5TNycy7DjQC8kiqLUz0srjrdfrKM1vZ7ePpMOM5MlWzUQzpwY2Fx3/unRcTyYo1CCq2twB3zFtNVpJlTQDh2Sic3fSy4b9cyfZTFgCPraXvuH7yPWWjYGzKedGqaKCf2Q3y1mCqQGPgR+fldiB+GZccnRYGo99WAy2PD6ND8/jLcsrnEZJGflPTpYisiYNSwc5cwHVBUWJIt9oNruAlNqUCpCki4+re43dW/Zpwk1sGragoByszEu5NuqLai2pAB3Ab83dOhclObxLLXxS5mPWWmfdG8dJ2tbhuF+M5hjc8rDKzGOebA5vq+MIKJlpnfUqE277X3+Alv2nzHU2w9qNYrXtYsw+jbdplGq/eFzOpKgAsNANAOyfVpux45Ga52ubchOZ6lhAWxgpYmqfZBQlKYuSbB9GJuNSBaX6jsiins0qS+FNR8hNu0SeojaxLQA3ADwAHykHsvHo9UrSNmD1M62IUqGYZlvp7WUkqdSTfuna9TKrE8AT6C8qWx1KYbD4g6XqO7W+rWqHU92oN5DL2OxcJ7PBPZYiREQEREBK/y22o1DCNkNqlVhRQ8QX3kd4UMfECWAzn3OhjPpMLTHA1KpHgAq/tN6SvkusbUsJvKKXyswyYRlp0yGOQXtuBO8d5kDicUysquLECxB7yTr5GfW1sUTUDnXW+u463nu2Nq/pFncDpG1ZrbzlX/ADfCZcMettFfezMTYlDqOHba/wAf43y57EyEi5PlbX8jKHs+iXIFjv4bx3iX/Y+y20Vt7DRuDdzBtCfMSjk0sxWRAtr57eI19AZBbVolrmmGb7RGVR3kn+PlMeK22KDmmatJHU2yVM1O3k4ykd4JHfIzEbTFRuviMOb8EbOfJaeaVzDX4lvaKx9K1xe4G+3vf7fnYd947a2LY0Cm8G9h42J/ZEvGzuTq1QT0gyjex6o8yd0g9u7NpU8TRSgc6dYuToAQbix72sPAy3HOb0hYjtg7OqPUcp7ODoh3uLgszDq+uY/hPfO+YWrmRWHvAH1F5QObPYJGzsQzjr4p6h/CoKJ8QT5y5cm62bCUT9gD9Xq/lNvHj8b/AKZs7tJxES9WREQIrlNiujwtZvskDxayi3rMg2cDhhS3DownhZQB8hNHlSxboKQ/nKov91Rc/ErJ20h7al+NDYmKL0Vze0vUYfaXQ/v85IyHofRYtl92sM69zrow8wQfIyYkp45SIidcIiIAzl/L9s+KrNwoUaafiYs5+DCdPM5JtbGh6eJfea1dyPuq2Vf7KiZv5OWsdf2u4Z9nM9sYhs3V9J7h2u6g7r2+UybQ2ea9dKKb3dKYt2s4H5/CWfnM5MrgsYGpALRrKXVR7rLYOPC7BvxGRk3jtO3WWm1sPbWFw1XrUmqBlALFgArXN8oG8bt8sG0+WuGWw6BwD7yOCf1SLGcyOJW3gbeGkkMJi+qM9+jPvWzDwIGo+BlFwvqzcXGryuwdT+VYOp4VaBYj7ps1vWV7aXKLD3tQTTsVejU+I3n4TPh9m4JgC1LENfjQdaq37xYOp7isznYFEEtSp1KNO2rV6ed78eqrgjzAnetHbSpbYqMoNQ2X3UGgP3VHAcWmviNrZipto1QD8CEM1j3sFHlaNo9Gt8rFgeqASOkqkHRerpSpg2uBcm4E1uTNEV9o0aNiyB0TQ8A13YfiLGMOOXKVzPOyO/bCwPQ4WjT0uiKDbde1zbzJmjyTe1OpT/oq1RPLNmH7Xwk7IDZAyY3FJ9crVHmov8TNuXVjLPKsMREsRInhkFtHlphaOYNWTOt7qCSbi/V6oNjcWnLlJ67JtgxV6m06Y92kmg+012Y/2EHrLJKVsbbtHp2qVKqZmBNwHAOZ9MoYXtYfGS9XlzglYq1dQRe9w3A2+rKsOTH3aeWNbe3qJ6MVFF3onpF77e0PNbzfw1cOqspuGAYHtBFwfjIShy5wNQkLiaXfdsvqWAE++TeNpkPTpurojkIym6srDOFDDQlbkWHYJOZTfVR1dJ2J4Ik0XsREDDjKuWm7fVVm9ATOGfpQ/RaRP1bnz1nYeV2L6PAYlt30TgfeZSq/FhOC7brGnTWkCG0FmU3Freum6ZP5E3ZF/D1tK812zTiNqo5F1o5qpv3Aqn9pgfKXfnowl8Ph3tfJWKk6WAak2+53EoJh5jtmBcLWrn2qlTID9lFH+Jj6S18vtj/pOzq9Me0F6RPvJ1x65becuxx+mkLl9nFaGylNMMh61233PeSbWHDQa75FU6JLWUDidBYWA1Onh6Tf2biz0Nv44/vn3gKOWlUYjgKfq1z8Ft4EzJ8r20an49wQq1LqpdVOt7sDbwBGp39wE+cfswIVvxvY2u27ixm/SxuRRuF/WeY7F5ioGtz8OMruVtS0jamNKrZN6qVRQD7RBue62Y+JBHeJDmwoGhtOm+JBpKKbWar1Rcgbi3n6SuLtUpUF1BCtn3a3zNp4a3tLntXlamPSmtNAlSmmozMN2+wylbbt54yXyzwvUQsmXTtdDH039iojaX0YHTt04SFxn0e0KTa2qJl47wbfmPSck2RtMqxVwjgjKbKjm3jTIM2c9QH6JGDMQc/0tOygHQG9luDob6fETy/kb6sQnHp3O89Bn5/rc5OKpD6Fq62uPpHFW+uhK1VJGm8Xna+S2Mq1cHQqYhQtWogZ1ClbEi9spJINrTVx8nz/ADSrLH4pQznG3OQuITGPicOi4hajZmptUNNuN1ueq69xnSIks8JnNVzHK43ccRxmwtorUzUqNalc6r0SVUHWuMpIbTvn3W2Tjqi/SUmL3/oVW47LCkBO1Wi0z3+Lj+VZ/wAt/p+eRyT2rmY0aNZMwKmwABB3jWwIl05r+brFYWs9fGELdQFphgTcPmzPl0FrCwvx4bp1K09tLePhxw7iOXJcungiexLlZPDPYgUXnXxRGGpUh/OVLt91Be36xT0lB5QOVoJTIBW19QND3G15dOeKplo4duyoy+qX/wAMoW0sd0tNfD8pj5d/No49fF1Xmuw2TZWH+0Hf9aqx+UtTrcWMhuRdHLs/Cj+pT4rf85l5U7UGHwlWpxC5V+83VX4m/kZr/FH64bsrZRqPkXi2nnqBJTb2DGGp9HvzVGPoAP3+sneSOADohAsWplb/ANZTrMR55Q/pK9yyxZdvCoV9V3/Cedl62Y+K9jcTcjWeVMdZAfGfNLZhquFvYi5A7Rbh8JocoavR0MnvZreAtJSS6jlRtTaSFmuddflLjzWbYp0NopUdgKZQ0y19AWFwT5icwaSOy62hBNrda/gLfnbzmv4/HtRvfT9f19mUqmtSlTf7yK3xImL/AIBh+FGkPBAPlKzzScozi9nqHN6lA9ExPEBQUPf1Tbyl2k9S/ivdiMo8m8MjZloUg3bkFx4X3STiJ2STwtt9IiJ1wiIgIiICIiAmrjtqUqNumqJTDGwzsFufObJnNOXPKIYbHIVpPUqKtrs2WmATcIDbewsLHTrcZDPL4xLGbRfPNVNSvhQpvT6N2BXUElwDYjuAlZwVG6CbXKna6V6i/oqlECjMuUBQ7XzhV4GwW9tCUPmTZ1SnTzt2XIO4jsPZM+eX6uwn46jyI2+r0kwzdWrSQAA7nVdMyHjbiN4kTzi4w1sRQwa7gr4ip4KrBfgKh/VlIwm2jQr0cSDmVGGgPtAKA1juvlqAeJ1lf5V8sK2Ix1WvTZqNwtMZGNwqgi2YWOpJJ7by3duCvUmTpQxP6KgQDTpXqLbsBtv8A/6wlH2tXAOTsO/tIJsfQifFLlbVeiKbEnorrm4kXJHgcpH6sicVVLWa9+2ZssWiVO7IQVgdyOpzK9tRYbj3cfWQPOFhwwWoLXbfbcT2iZcPjShBU6yQxmzqVRekxLCmhuRTF850A6otZV13nyBJEhjvHLbt7jmIW828BTu+nugnuFhck+A+Npt7Z2fkqHKuUE3C8VHDMOBO+2+2+YcMxRGA3EAN32NwvqLnwm3e4o1p2L/0+7QAOLo8Tkq+gKkeWk7PPzfzKbVFLaaBt1ValP8AE3R5fihH4p+jxLJ4qvr2IidcIiICIiAiIgIiICVzljyWp4mi7BQKyocj24gEhWG5lOose2WOR+3wTha2Vih6NrMNSvVOoHdOXx2OZ8lOSJNTJUBAUAhW3623jhuGnDdPedTErQorTU2ve9vSRtfbrirTaixBcZaSXuVogdUueLMAznxHbMKbM/4xj2wzOVWnRd2cakN7Kb+1mzEdg4X08+YXLOWtNusVT/4kDhKdKxzU6tYEHQ2ZaZUnwIPpK/UJu513n5mTlHBAYiqp1ys/mVUrfzNvWabquZmsWvwQHLuHE+Bm2zUU+smGxJDs1iUIVnVRrYjKWU8CCFOuklE2ZdMysLE6MdFYWuLX3Hu14TWosdLLTXTJ1ze4+4nted5uiniKn84QFFi2VaaqO4bwPG3nKMrtbGTo1pgGwuPfe6IPBT1nPkBI18czPdbu3BiLeajh3cRwn2cArXYN1BvqOfa+6P4M+WxgHUoKbnS/vG+nl4bz2iRkLWOjsjO2ViC5vx3dpduAHdqe2R+NwKknJ7CjQ7rji1u86CTGObok6Me03tntH1AeCjjIyrV0tw3n7RG7yE7LS6bnN1gSdq4QD+mVvJDnPwE/UQn5f5DVbbTwh4/pFID8VQZj6aeZn6gE04+KMnsREmiREQEREBERAREQE+XS+/dPSZUeVHLIUb06R643nKSR3gWsB3m+7dxkcspj67Ja5/yr2amDxuIyPnZ0UU1tYUUcksGI8B1tOqbW1vN3Z2IXZ5WvhnpVelpinUWo4DZgQSwKElbnhwkdsvY+K2j0tZRemoYdId7P7X0QbVyDa5J4kXvpILFYaoFCBgaiiowv1gQADYWte2ttBu75nu5ludLvZ228PyY6ru1ZFLkspzC7XchgGJ6oBtqRr5TTx/J1KOS1elVWpYKwqX1IvYjeLcTu1GutpXByvxtJejLB1JFjUpI5sDcAOVJtoNL+klqeMqYso70qVFgSbUUyltBq1yQoGuunHfO6znt6Jq+NrD1aNH3TVb6o6q/iO8zJjsVUrWNQLSpj2KSrYeOU/tNNd6wpgBD1uBXff7H+b0mfD8m6j0zVq2Ve1jcn8R4yrr2pxjakh/l62g/m6fWIHewFvG3rMf6QqqTRXIv1j7Tdy9njqe+YKODLa2YoT1VA9q3G3ZJanyfquQagFNBuuben1j4XjqdCE6K9y2rHh+/umHHYZgAGFj2cR4yyVcRRpKVpBWPFyLgfdvvO/wD0lfx9bNe27iTvbx7u6IVuc3WEL7WwgHu1Q5/CC35T9NCcE5lsFm2nm/o6Lt5kqg/aM74Jrw8Z8vSIiTRIiICIiAiIgIiIHxWp5lIuRcWuN48JQ6XNer1i2JfPSHuqWBqn+tN9F+yN/bbSX+eWkbjLduy2MdHDKihUAVVAAVQAABuAA0AnH+VGxhhcdUKLbM3SLYcGN7Dssb+k7LKLzl0V+hOmfr6dqrlv4WLD1lfNPrtPjuq4/wAqnFOkUWw6+YaXuLgi3k0zcmaL18M6oAArDMbavmvbpH7FyaKN5Ovd8csqBNNW3gAg+Nhb5keUy8kduijg6tOmuatVca8QirbQd5Y6yre8Nrf/AFpJ4bCU6AzHKTxqP7I7lUav4Cw7+E08ZtJ8U4ABemnulggbxGgVfsiZsHgh0l8UC7j3D7niPd85PVOUlGiMmHpXcgk2NtALm7toq6b1Eo63/dTQ2Kx+KppfJToqdOqg8hmP75XsVtR3JzuzniL/ADG711kht7HVsRVpLUrZgyZ8qljkBNgt23HeTbu1N5D1aShiq6LnA+OvnLscZrdQuXfTbWndhfd/r/tMwY+w0E2s13PZcj0Fj8c00sS38fKcnrv46XzFYLrYqr2BKYPqx/KddlF5m9n9Hs0PbWtUZ/IWUfs/GXqa8ZqM19IiJJwiIgIiICIiAiIgIiIAzmPODjL49Bwp0rH8ba/Aj9WdNM5Fzm7PcY0tmbI1MOABbUdU5m4+yNO+VcveOk8PUDtrZvS0KlIXL2JX7yjMO83/ADlR5DV8mKBLBLK92+r1T1lB96wNuwm/CW/ZuO6SmlQ+0Lq33k0+IymUjbeE6DFPlPVLZx91usB3jUiZuLuXFdn7KtWMxuYjo1NOnw1u7/aZjxO+/fp2zI9MdESBbqlRvJLOMgJJ1Y9beYxhzVCw1Dda/lM2HqgMgO5T0p/Apb5gSm3+lsV/F11XE1yo/k1FNR32/eZq0KVmF/de58hcyR5J7N6arWrVf5KkGrOe212sPH900qQJXO2mck/rv+4GaIqZMM3tHsUnzJJ/OauKom4HYP8A8mzhRe/eQPj/AKTJsuj02MprvDVVHkD/AAJ2Tty3p+ieTGz+gweHpD3KSDzy3PxMlJ8othbs0n1NbOREQEREBERAREQEREBERASK5Q7Ap4ukUqCx1ysN6nt7xoLjjaSs8InLNj87bJBSpiaJ3hs1uxlsGHp8pFcsEvkfiNCZeuWXJx8LtA11W9GszPcXNmPWqK3eesR2jwIlZ5Q4G6OvZqPyt5a+Ux36cjTPti+ME96NM9qr8Bb8oxGJ6jge046MeDGxmvsCpfDhTvQsp7tbj5zYUb9PP4SnPq1OePalYUdn9Cnt4lxmPEIDe3nI3apCBEHBcx8SLAeQufOZc+euWb2KQkTiMUalQsfeN/3fCW4RHKtyhWygnu08dwlj5tMBn2lRH1OsfEHMPlKyhBsOzWXvmboZsczdlNm9Mqj+8MuwnavLx2wRETQpIiICIiAiIgIiICIiAiIgIiIEJyx2S2IwdWnT9u2ZLb8ym4t42t5zjZp1GoIa9KpTfrU2WohUnKbK1iBcFSPO87/Oac4lcvi+h4ChmX7wdj8ryjnx+u1vHe9KHsvBjLU77Ej7QuD65VP4u6Y8StgZnwlbLVI4OPiNP3esz4vCAhjuG+Yr3Wj8VfGDKpUe9v8ACR6C7fCSe1UAO/smrhqPVZzw+c0zqKr3Sm1sx/j+NJ1PmQwvWr1DvCqv6zt/9YnLMvVHfOy8zNK1Gv8Aepr/AOMt/jlnH6hn46PERL1RERAREQEREBERA8IiexAREQEREBOU8uz/AM1X7lP5PESvl/61PD1T9prZtOFTTu1n29QlTrPImDHyNKuY/f6n+yZ5/wBOvedZ7E0X8VR8nev8cBOxczR6mK/7lP8AuoiW8aOXjo8REuVEREBERAREQEREBER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91" name="Picture 23" descr="http://www.sevencounties.org/images/root/friedmanfa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0"/>
            <a:ext cx="3095625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justice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Noun</a:t>
            </a:r>
          </a:p>
          <a:p>
            <a:r>
              <a:rPr lang="en-US" sz="3600" dirty="0" smtClean="0"/>
              <a:t>Fairness; </a:t>
            </a:r>
          </a:p>
          <a:p>
            <a:pPr>
              <a:buNone/>
            </a:pPr>
            <a:r>
              <a:rPr lang="en-US" sz="3600" dirty="0" smtClean="0"/>
              <a:t>             rightfulness</a:t>
            </a:r>
            <a:endParaRPr lang="en-US" sz="3600" dirty="0"/>
          </a:p>
        </p:txBody>
      </p:sp>
      <p:pic>
        <p:nvPicPr>
          <p:cNvPr id="6148" name="Picture 4" descr="C:\Users\gloria.walton\AppData\Local\Microsoft\Windows\Temporary Internet Files\Content.IE5\XQ1ZC2C4\MP9004008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962400"/>
            <a:ext cx="3901440" cy="2599944"/>
          </a:xfrm>
          <a:prstGeom prst="rect">
            <a:avLst/>
          </a:prstGeom>
          <a:noFill/>
        </p:spPr>
      </p:pic>
      <p:pic>
        <p:nvPicPr>
          <p:cNvPr id="6151" name="Picture 7" descr="C:\Users\gloria.walton\AppData\Local\Microsoft\Windows\Temporary Internet Files\Content.IE5\BHW6GE7F\MC90036093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1000"/>
            <a:ext cx="2553692" cy="2417762"/>
          </a:xfrm>
          <a:prstGeom prst="rect">
            <a:avLst/>
          </a:prstGeom>
          <a:noFill/>
        </p:spPr>
      </p:pic>
      <p:pic>
        <p:nvPicPr>
          <p:cNvPr id="13" name="Picture 1" descr="C:\Users\gloria.walton\AppData\Local\Microsoft\Windows\Temporary Internet Files\Content.IE5\S8V9CTQL\MC90021719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41652"/>
            <a:ext cx="3200400" cy="3116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268</TotalTime>
  <Words>163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Opulent</vt:lpstr>
      <vt:lpstr>Sentence for the week</vt:lpstr>
      <vt:lpstr>Greek and Latin Root Words</vt:lpstr>
      <vt:lpstr>adjure</vt:lpstr>
      <vt:lpstr>judge</vt:lpstr>
      <vt:lpstr>jurisdiction</vt:lpstr>
      <vt:lpstr>jurist</vt:lpstr>
      <vt:lpstr>jury</vt:lpstr>
      <vt:lpstr>just</vt:lpstr>
      <vt:lpstr>justice</vt:lpstr>
      <vt:lpstr>justification</vt:lpstr>
      <vt:lpstr>justify</vt:lpstr>
      <vt:lpstr>perjury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 Words</dc:title>
  <dc:creator>setup</dc:creator>
  <cp:lastModifiedBy>Gloria Walton</cp:lastModifiedBy>
  <cp:revision>11</cp:revision>
  <dcterms:created xsi:type="dcterms:W3CDTF">2014-02-03T13:23:10Z</dcterms:created>
  <dcterms:modified xsi:type="dcterms:W3CDTF">2015-10-19T12:49:27Z</dcterms:modified>
</cp:coreProperties>
</file>