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39DA-DBCC-46A7-A218-64CC597FD026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D2A1-5AE8-4848-A9BF-11861011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6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2A1-5AE8-4848-A9BF-1186101143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3C8DCD-D733-437D-AF65-E43A729808F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A95CC0-EECC-447F-A643-471161E74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– writing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Vocabulary:  Greek and Latin Root Words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light </a:t>
            </a:r>
            <a:r>
              <a:rPr lang="en-US" b="1" dirty="0" smtClean="0"/>
              <a:t>to record </a:t>
            </a:r>
            <a:r>
              <a:rPr lang="en-US" dirty="0" smtClean="0"/>
              <a:t>an image using a camera</a:t>
            </a:r>
            <a:endParaRPr lang="en-US" dirty="0"/>
          </a:p>
        </p:txBody>
      </p:sp>
      <p:pic>
        <p:nvPicPr>
          <p:cNvPr id="7171" name="Picture 3" descr="C:\Users\gloria.walton\AppData\Local\Microsoft\Windows\Temporary Internet Files\Content.IE5\S8V9CTQL\dglxasset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3856939" cy="2895600"/>
          </a:xfrm>
          <a:prstGeom prst="rect">
            <a:avLst/>
          </a:prstGeom>
          <a:noFill/>
        </p:spPr>
      </p:pic>
      <p:pic>
        <p:nvPicPr>
          <p:cNvPr id="7175" name="Picture 7" descr="C:\Users\gloria.walton\AppData\Local\Microsoft\Windows\Temporary Internet Files\Content.IE5\XQ1ZC2C4\dglxasset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2852" y="2757660"/>
            <a:ext cx="2490788" cy="3490739"/>
          </a:xfrm>
          <a:prstGeom prst="rect">
            <a:avLst/>
          </a:prstGeom>
          <a:noFill/>
        </p:spPr>
      </p:pic>
      <p:pic>
        <p:nvPicPr>
          <p:cNvPr id="7176" name="Picture 8" descr="C:\Users\gloria.walton\AppData\Local\Microsoft\Windows\Temporary Internet Files\Content.IE5\XQ1ZC2C4\dglxasset[3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693443"/>
            <a:ext cx="3033539" cy="2164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device that </a:t>
            </a:r>
            <a:r>
              <a:rPr lang="en-US" b="1" dirty="0" smtClean="0"/>
              <a:t>writes</a:t>
            </a:r>
            <a:r>
              <a:rPr lang="en-US" dirty="0" smtClean="0"/>
              <a:t> down (records) the movements of the earth</a:t>
            </a:r>
            <a:endParaRPr lang="en-US" dirty="0"/>
          </a:p>
        </p:txBody>
      </p:sp>
      <p:pic>
        <p:nvPicPr>
          <p:cNvPr id="8194" name="Picture 2" descr="C:\Users\gloria.walton\AppData\Local\Microsoft\Windows\Temporary Internet Files\Content.IE5\BHW6GE7F\dglxasset[1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05649"/>
            <a:ext cx="3505200" cy="4552351"/>
          </a:xfrm>
          <a:prstGeom prst="rect">
            <a:avLst/>
          </a:prstGeom>
          <a:noFill/>
        </p:spPr>
      </p:pic>
      <p:pic>
        <p:nvPicPr>
          <p:cNvPr id="8195" name="Picture 3" descr="C:\Users\gloria.walton\AppData\Local\Microsoft\Windows\Temporary Internet Files\Content.IE5\EBRETDW2\dglxasset[1]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895600" cy="3123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Writing</a:t>
            </a:r>
            <a:r>
              <a:rPr lang="en-US" dirty="0" smtClean="0"/>
              <a:t> about a person’s life </a:t>
            </a:r>
            <a:r>
              <a:rPr lang="en-US" b="1" dirty="0" smtClean="0"/>
              <a:t>written</a:t>
            </a:r>
            <a:r>
              <a:rPr lang="en-US" dirty="0" smtClean="0"/>
              <a:t> by that person</a:t>
            </a:r>
            <a:endParaRPr lang="en-US" dirty="0"/>
          </a:p>
        </p:txBody>
      </p:sp>
      <p:pic>
        <p:nvPicPr>
          <p:cNvPr id="1026" name="Picture 2" descr="C:\Users\gloria.walton\AppData\Local\Microsoft\Windows\Temporary Internet Files\Content.IE5\BHW6GE7F\MP90041177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705938"/>
            <a:ext cx="2761283" cy="4152061"/>
          </a:xfrm>
          <a:prstGeom prst="rect">
            <a:avLst/>
          </a:prstGeom>
          <a:noFill/>
        </p:spPr>
      </p:pic>
      <p:pic>
        <p:nvPicPr>
          <p:cNvPr id="1027" name="Picture 3" descr="C:\Users\gloria.walton\AppData\Local\Microsoft\Windows\Temporary Internet Files\Content.IE5\XQ1ZC2C4\MC90043266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718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writing</a:t>
            </a:r>
            <a:r>
              <a:rPr lang="en-US" dirty="0" smtClean="0"/>
              <a:t> of one’s own name</a:t>
            </a:r>
            <a:endParaRPr lang="en-US" dirty="0"/>
          </a:p>
        </p:txBody>
      </p:sp>
      <p:pic>
        <p:nvPicPr>
          <p:cNvPr id="2052" name="Picture 4" descr="C:\Users\gloria.walton\AppData\Local\Microsoft\Windows\Temporary Internet Files\Content.IE5\BHW6GE7F\MC90033288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14600"/>
            <a:ext cx="2619375" cy="343867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1950720" cy="1551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written</a:t>
            </a:r>
            <a:r>
              <a:rPr lang="en-US" dirty="0" smtClean="0"/>
              <a:t> list of books used in a report or book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63246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written</a:t>
            </a:r>
            <a:r>
              <a:rPr lang="en-US" dirty="0" smtClean="0"/>
              <a:t> book about a person’s life</a:t>
            </a:r>
          </a:p>
          <a:p>
            <a:endParaRPr lang="en-US" dirty="0"/>
          </a:p>
        </p:txBody>
      </p:sp>
      <p:pic>
        <p:nvPicPr>
          <p:cNvPr id="3076" name="Picture 4" descr="C:\Users\gloria.walton\AppData\Local\Microsoft\Windows\Temporary Internet Files\Content.IE5\S8V9CTQL\MP9003058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0"/>
            <a:ext cx="3657600" cy="32305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3019425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Mapmaking;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writing</a:t>
            </a:r>
            <a:r>
              <a:rPr lang="en-US" dirty="0" smtClean="0"/>
              <a:t> involved in making maps or charts</a:t>
            </a:r>
            <a:endParaRPr lang="en-US" dirty="0"/>
          </a:p>
        </p:txBody>
      </p:sp>
      <p:pic>
        <p:nvPicPr>
          <p:cNvPr id="4101" name="Picture 5" descr="C:\Users\gloria.walton\AppData\Local\Microsoft\Windows\Temporary Internet Files\Content.IE5\BHW6GE7F\MP9003827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6640" y="2895600"/>
            <a:ext cx="554736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word </a:t>
            </a:r>
            <a:r>
              <a:rPr lang="en-US" b="1" dirty="0" smtClean="0"/>
              <a:t>written</a:t>
            </a:r>
            <a:r>
              <a:rPr lang="en-US" dirty="0" smtClean="0"/>
              <a:t> the same way as another word but having a different meaning</a:t>
            </a:r>
          </a:p>
          <a:p>
            <a:pPr lvl="1"/>
            <a:r>
              <a:rPr lang="en-US" dirty="0" smtClean="0"/>
              <a:t>Example:</a:t>
            </a:r>
          </a:p>
          <a:p>
            <a:pPr marL="1033272" lvl="3" indent="0">
              <a:buNone/>
            </a:pPr>
            <a:r>
              <a:rPr lang="en-US" sz="2800" dirty="0" smtClean="0"/>
              <a:t>Bow = </a:t>
            </a:r>
            <a:r>
              <a:rPr lang="en-US" sz="2800" dirty="0" err="1" smtClean="0"/>
              <a:t>hairbow</a:t>
            </a:r>
            <a:endParaRPr lang="en-US" sz="2800" dirty="0" smtClean="0"/>
          </a:p>
          <a:p>
            <a:pPr lvl="3"/>
            <a:endParaRPr lang="en-US" sz="2800" dirty="0" smtClean="0"/>
          </a:p>
          <a:p>
            <a:pPr marL="1033272" lvl="3" indent="0">
              <a:buNone/>
            </a:pPr>
            <a:endParaRPr lang="en-US" sz="2800" dirty="0" smtClean="0"/>
          </a:p>
          <a:p>
            <a:pPr lvl="3"/>
            <a:r>
              <a:rPr lang="en-US" sz="2800" dirty="0" smtClean="0"/>
              <a:t>           Bow  </a:t>
            </a:r>
            <a:r>
              <a:rPr lang="en-US" sz="2800" dirty="0" smtClean="0"/>
              <a:t>= take a bow or bow of a ship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281">
            <a:off x="4284100" y="3064115"/>
            <a:ext cx="2258364" cy="1693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4343400"/>
            <a:ext cx="1304544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section of </a:t>
            </a:r>
            <a:r>
              <a:rPr lang="en-US" b="1" dirty="0" smtClean="0"/>
              <a:t>writing</a:t>
            </a:r>
            <a:r>
              <a:rPr lang="en-US" dirty="0" smtClean="0"/>
              <a:t> that has a topic and concluding sentence</a:t>
            </a:r>
            <a:endParaRPr lang="en-US" dirty="0"/>
          </a:p>
        </p:txBody>
      </p:sp>
      <p:pic>
        <p:nvPicPr>
          <p:cNvPr id="5129" name="Picture 9" descr="C:\Users\gloria.walton\AppData\Local\Microsoft\Windows\Temporary Internet Files\Content.IE5\S8V9CTQL\dglxass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149600"/>
            <a:ext cx="5562600" cy="370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player; a device that turns the </a:t>
            </a:r>
            <a:r>
              <a:rPr lang="en-US" b="1" dirty="0" smtClean="0"/>
              <a:t>writing</a:t>
            </a:r>
            <a:r>
              <a:rPr lang="en-US" dirty="0" smtClean="0"/>
              <a:t> on records into sound</a:t>
            </a:r>
            <a:endParaRPr lang="en-US" dirty="0"/>
          </a:p>
        </p:txBody>
      </p:sp>
      <p:pic>
        <p:nvPicPr>
          <p:cNvPr id="6146" name="Picture 2" descr="C:\Users\gloria.walton\AppData\Local\Microsoft\Windows\Temporary Internet Files\Content.IE5\XQ1ZC2C4\dglxasset[1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06834"/>
            <a:ext cx="2743200" cy="2779679"/>
          </a:xfrm>
          <a:prstGeom prst="rect">
            <a:avLst/>
          </a:prstGeom>
          <a:noFill/>
        </p:spPr>
      </p:pic>
      <p:pic>
        <p:nvPicPr>
          <p:cNvPr id="6147" name="Picture 3" descr="C:\Users\gloria.walton\AppData\Local\Microsoft\Windows\Temporary Internet Files\Content.IE5\S8V9CTQL\dglxasset[2]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124200"/>
            <a:ext cx="2971800" cy="3047446"/>
          </a:xfrm>
          <a:prstGeom prst="rect">
            <a:avLst/>
          </a:prstGeom>
          <a:noFill/>
        </p:spPr>
      </p:pic>
      <p:pic>
        <p:nvPicPr>
          <p:cNvPr id="6148" name="Picture 4" descr="C:\Users\gloria.walton\AppData\Local\Microsoft\Windows\Temporary Internet Files\Content.IE5\XQ1ZC2C4\dglxasset[2].as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489959"/>
            <a:ext cx="2362200" cy="336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</TotalTime>
  <Words>142</Words>
  <Application>Microsoft Office PowerPoint</Application>
  <PresentationFormat>On-screen Show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Graph – writing </vt:lpstr>
      <vt:lpstr>autobiography</vt:lpstr>
      <vt:lpstr>autograph</vt:lpstr>
      <vt:lpstr>bibliography</vt:lpstr>
      <vt:lpstr>biography</vt:lpstr>
      <vt:lpstr>cartography</vt:lpstr>
      <vt:lpstr>homograph</vt:lpstr>
      <vt:lpstr>paragraph</vt:lpstr>
      <vt:lpstr>phonograph</vt:lpstr>
      <vt:lpstr>photography</vt:lpstr>
      <vt:lpstr>seismograph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– writing</dc:title>
  <dc:creator>setup</dc:creator>
  <cp:lastModifiedBy>Gloria Walton</cp:lastModifiedBy>
  <cp:revision>7</cp:revision>
  <dcterms:created xsi:type="dcterms:W3CDTF">2013-12-09T12:51:04Z</dcterms:created>
  <dcterms:modified xsi:type="dcterms:W3CDTF">2015-01-11T22:56:03Z</dcterms:modified>
</cp:coreProperties>
</file>